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8" r:id="rId7"/>
    <p:sldId id="269" r:id="rId8"/>
    <p:sldId id="274" r:id="rId9"/>
    <p:sldId id="275" r:id="rId10"/>
    <p:sldId id="276" r:id="rId11"/>
    <p:sldId id="270" r:id="rId12"/>
    <p:sldId id="271" r:id="rId13"/>
    <p:sldId id="272" r:id="rId14"/>
    <p:sldId id="273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024C32-7016-41FA-A963-38A4A164F98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2361C3-098C-4196-AC19-8F0919CC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Cindy, Cindy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folk song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Powerpoint</a:t>
            </a:r>
            <a:r>
              <a:rPr lang="en-US" dirty="0" smtClean="0"/>
              <a:t> by Cindy Krulick</a:t>
            </a:r>
            <a:endParaRPr lang="en-US" dirty="0"/>
          </a:p>
        </p:txBody>
      </p:sp>
      <p:pic>
        <p:nvPicPr>
          <p:cNvPr id="4" name="10-03 Cindy (Voc) P2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533400"/>
            <a:ext cx="609600" cy="609600"/>
          </a:xfrm>
          <a:prstGeom prst="rect">
            <a:avLst/>
          </a:prstGeom>
        </p:spPr>
      </p:pic>
      <p:pic>
        <p:nvPicPr>
          <p:cNvPr id="5" name="10-04 Cindy (Perf) P2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5334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1295400"/>
            <a:ext cx="1827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Performance Track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3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4343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/>
              <a:t>Get along home, Cindy </a:t>
            </a:r>
            <a:r>
              <a:rPr lang="en-US" sz="3600" b="1" dirty="0" err="1" smtClean="0"/>
              <a:t>Cindy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Get along home, Cindy </a:t>
            </a:r>
            <a:r>
              <a:rPr lang="en-US" sz="3600" b="1" dirty="0" err="1" smtClean="0"/>
              <a:t>Cindy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Get along home, Cindy </a:t>
            </a:r>
            <a:r>
              <a:rPr lang="en-US" sz="3600" b="1" dirty="0" err="1" smtClean="0"/>
              <a:t>Cindy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I’ll marry you someday!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pic>
        <p:nvPicPr>
          <p:cNvPr id="3" name="Picture 2" descr="C:\Documents and Settings\49989\Local Settings\Temporary Internet Files\Content.IE5\VOOXLBY2\MC90038334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1650492" cy="1803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4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mrrd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8229600" cy="1834538"/>
          </a:xfrm>
        </p:spPr>
      </p:pic>
      <p:sp>
        <p:nvSpPr>
          <p:cNvPr id="7" name="Rectangle 6"/>
          <p:cNvSpPr/>
          <p:nvPr/>
        </p:nvSpPr>
        <p:spPr>
          <a:xfrm>
            <a:off x="1828800" y="3657600"/>
            <a:ext cx="121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sm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467600" cy="1664673"/>
          </a:xfrm>
        </p:spPr>
      </p:pic>
      <p:sp>
        <p:nvSpPr>
          <p:cNvPr id="5" name="Rectangle 4"/>
          <p:cNvSpPr/>
          <p:nvPr/>
        </p:nvSpPr>
        <p:spPr>
          <a:xfrm>
            <a:off x="1600200" y="2819400"/>
            <a:ext cx="924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smrd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9600" cy="1834538"/>
          </a:xfrm>
        </p:spPr>
      </p:pic>
      <p:sp>
        <p:nvSpPr>
          <p:cNvPr id="5" name="Rectangle 4"/>
          <p:cNvSpPr/>
          <p:nvPr/>
        </p:nvSpPr>
        <p:spPr>
          <a:xfrm>
            <a:off x="1905000" y="3352800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mrrd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229600" cy="1834538"/>
          </a:xfrm>
        </p:spPr>
      </p:pic>
      <p:sp>
        <p:nvSpPr>
          <p:cNvPr id="5" name="Rectangle 4"/>
          <p:cNvSpPr/>
          <p:nvPr/>
        </p:nvSpPr>
        <p:spPr>
          <a:xfrm>
            <a:off x="1828800" y="2895600"/>
            <a:ext cx="769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m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269490" cy="2430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200400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49989\Local Settings\Temporary Internet Files\Content.IE5\37TNR9O0\MC90044187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5800"/>
            <a:ext cx="1631950" cy="1911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4953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I wish I was an apple,</a:t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 err="1" smtClean="0"/>
              <a:t>hangin</a:t>
            </a:r>
            <a:r>
              <a:rPr lang="en-US" b="1" dirty="0" smtClean="0"/>
              <a:t>’ on a tree</a:t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 err="1" smtClean="0"/>
              <a:t>everytime</a:t>
            </a:r>
            <a:r>
              <a:rPr lang="en-US" b="1" dirty="0" smtClean="0"/>
              <a:t> my Cindy passed</a:t>
            </a:r>
            <a:br>
              <a:rPr lang="en-US" b="1" dirty="0" smtClean="0"/>
            </a:br>
            <a:r>
              <a:rPr lang="en-US" b="1" dirty="0" smtClean="0"/>
              <a:t>she’d take a bite of me.</a:t>
            </a:r>
            <a:endParaRPr lang="en-US" dirty="0"/>
          </a:p>
        </p:txBody>
      </p:sp>
      <p:pic>
        <p:nvPicPr>
          <p:cNvPr id="1028" name="Picture 4" descr="C:\Documents and Settings\49989\Local Settings\Temporary Internet Files\Content.IE5\2PRVVUKG\MC90044170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33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5087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/>
              <a:t>You ought to see my Cindy</a:t>
            </a:r>
            <a:br>
              <a:rPr lang="en-US" sz="4400" b="1" dirty="0" smtClean="0"/>
            </a:br>
            <a:r>
              <a:rPr lang="en-US" sz="4400" b="1" dirty="0" smtClean="0"/>
              <a:t>She lives a way down south.</a:t>
            </a:r>
            <a:br>
              <a:rPr lang="en-US" sz="4400" b="1" dirty="0" smtClean="0"/>
            </a:br>
            <a:r>
              <a:rPr lang="en-US" sz="4400" b="1" dirty="0" smtClean="0"/>
              <a:t>She is so sweet the honey bees</a:t>
            </a:r>
            <a:br>
              <a:rPr lang="en-US" sz="4400" b="1" dirty="0" smtClean="0"/>
            </a:br>
            <a:r>
              <a:rPr lang="en-US" sz="4400" b="1" dirty="0" smtClean="0"/>
              <a:t>all swarm around her mouth!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49989\Local Settings\Temporary Internet Files\Content.IE5\37TNR9O0\MC90043801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410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49989\Local Settings\Temporary Internet Files\Content.IE5\VOOXLBY2\MC90038334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1650492" cy="18031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077200" cy="40386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/>
              <a:t>Get along home, Cindy </a:t>
            </a:r>
            <a:r>
              <a:rPr lang="en-US" sz="4400" b="1" dirty="0" err="1" smtClean="0"/>
              <a:t>Cindy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Get along home, Cindy </a:t>
            </a:r>
            <a:r>
              <a:rPr lang="en-US" sz="4400" b="1" dirty="0" err="1" smtClean="0"/>
              <a:t>Cindy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Get along home, Cindy </a:t>
            </a:r>
            <a:r>
              <a:rPr lang="en-US" sz="4400" b="1" dirty="0" err="1" smtClean="0"/>
              <a:t>Cindy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I’ll marry you someday!</a:t>
            </a:r>
            <a:br>
              <a:rPr lang="en-US" sz="4400" b="1" dirty="0" smtClean="0"/>
            </a:b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610600" cy="5715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SHE TOOK ME TO HER PARLOR,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SHE COOLED ME WITH HER FAN,</a:t>
            </a:r>
          </a:p>
          <a:p>
            <a:pPr algn="ctr">
              <a:lnSpc>
                <a:spcPct val="150000"/>
              </a:lnSpc>
              <a:buNone/>
            </a:pPr>
            <a:endParaRPr lang="en-US" sz="3200" b="1" dirty="0" smtClean="0">
              <a:solidFill>
                <a:schemeClr val="accent3"/>
              </a:solidFill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b="1" dirty="0" smtClean="0">
              <a:solidFill>
                <a:schemeClr val="accent3"/>
              </a:solidFill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SHE SWORE I WAS THE PURTIEST THING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IN THE SHAPE OF MORTAL MAN.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4098" name="Picture 2" descr="C:\Documents and Settings\49989\Local Settings\Temporary Internet Files\Content.IE5\37TNR9O0\MC90041251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828800"/>
            <a:ext cx="155199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812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I WISH I HAD  A NEEDLE,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AS FINE AS I COULD SEW,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 I’D SEW THAT GAL TO MY COAT TAIL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AND DOWN THE ROAD I’D GO. 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5122" name="Picture 2" descr="C:\Documents and Settings\49989\Local Settings\Temporary Internet Files\Content.IE5\81YN4TQR\MC9002799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"/>
            <a:ext cx="1749247" cy="182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4343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/>
              <a:t>Get along home, Cindy </a:t>
            </a:r>
            <a:r>
              <a:rPr lang="en-US" sz="3600" b="1" dirty="0" err="1" smtClean="0"/>
              <a:t>Cindy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Get along home, Cindy </a:t>
            </a:r>
            <a:r>
              <a:rPr lang="en-US" sz="3600" b="1" dirty="0" err="1" smtClean="0"/>
              <a:t>Cindy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Get along home, Cindy </a:t>
            </a:r>
            <a:r>
              <a:rPr lang="en-US" sz="3600" b="1" dirty="0" err="1" smtClean="0"/>
              <a:t>Cindy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I’ll marry you someday!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pic>
        <p:nvPicPr>
          <p:cNvPr id="3" name="Picture 2" descr="C:\Documents and Settings\49989\Local Settings\Temporary Internet Files\Content.IE5\VOOXLBY2\MC90038334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1650492" cy="18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NOW CINDY IS A PRETTY GIRL,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CINDY IS A PEACH.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SHE THREW HER ARMS AROUND MY NECK AND HUNG ON LIKE A LEECH.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153400" cy="48737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WELL, CINDY HAD ONE BLUE EYE,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SHE ALSO HAD ONE BROWN;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ONE EYE LOOKED IN THE COUNTRY,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THE OTHER ONE LOOKED IN TOWN.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00600"/>
            <a:ext cx="1808683" cy="15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434</TotalTime>
  <Words>160</Words>
  <Application>Microsoft Office PowerPoint</Application>
  <PresentationFormat>On-screen Show (4:3)</PresentationFormat>
  <Paragraphs>31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Schoolbook</vt:lpstr>
      <vt:lpstr>Wingdings</vt:lpstr>
      <vt:lpstr>Wingdings 2</vt:lpstr>
      <vt:lpstr>Oriel</vt:lpstr>
      <vt:lpstr>Cindy, Cindy</vt:lpstr>
      <vt:lpstr>I wish I was an apple, a hangin’ on a tree and everytime my Cindy passed she’d take a bite of me.</vt:lpstr>
      <vt:lpstr>You ought to see my Cindy She lives a way down south. She is so sweet the honey bees all swarm around her mouth! </vt:lpstr>
      <vt:lpstr>Get along home, Cindy Cindy Get along home, Cindy Cindy Get along home, Cindy Cindy I’ll marry you someday! </vt:lpstr>
      <vt:lpstr>PowerPoint Presentation</vt:lpstr>
      <vt:lpstr>PowerPoint Presentation</vt:lpstr>
      <vt:lpstr>Get along home, Cindy Cindy Get along home, Cindy Cindy Get along home, Cindy Cindy I’ll marry you someday! </vt:lpstr>
      <vt:lpstr>PowerPoint Presentation</vt:lpstr>
      <vt:lpstr>PowerPoint Presentation</vt:lpstr>
      <vt:lpstr>Get along home, Cindy Cindy Get along home, Cindy Cindy Get along home, Cindy Cindy I’ll marry you someday!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Me Out to the Ballgame </dc:title>
  <dc:creator>Krulick, Cynthia B.</dc:creator>
  <cp:lastModifiedBy>Krulick, Cynthia B.</cp:lastModifiedBy>
  <cp:revision>31</cp:revision>
  <dcterms:created xsi:type="dcterms:W3CDTF">2012-03-13T19:18:25Z</dcterms:created>
  <dcterms:modified xsi:type="dcterms:W3CDTF">2014-09-08T15:13:36Z</dcterms:modified>
</cp:coreProperties>
</file>