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6" r:id="rId2"/>
    <p:sldId id="256" r:id="rId3"/>
    <p:sldId id="260" r:id="rId4"/>
    <p:sldId id="257" r:id="rId5"/>
    <p:sldId id="261" r:id="rId6"/>
    <p:sldId id="262" r:id="rId7"/>
    <p:sldId id="263" r:id="rId8"/>
    <p:sldId id="264" r:id="rId9"/>
    <p:sldId id="265" r:id="rId10"/>
    <p:sldId id="268" r:id="rId11"/>
    <p:sldId id="258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75" d="100"/>
          <a:sy n="75" d="100"/>
        </p:scale>
        <p:origin x="18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t>3/1/2016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t>3/1/2016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t>3/1/2016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t>3/1/2016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t>3/1/2016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t>3/1/2016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t>3/1/2016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t>3/1/2016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t>3/1/2016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t>3/1/2016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t>3/1/2016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dirty="0"/>
              <a:t>3/1/2016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bs.org/video/2181639247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hyperlink" Target="http://kodaly.hnu.edu/song.cfm?id=628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04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the words </a:t>
            </a:r>
            <a:r>
              <a:rPr lang="en-US" i="1" dirty="0" smtClean="0"/>
              <a:t>really</a:t>
            </a:r>
            <a:r>
              <a:rPr lang="en-US" dirty="0" smtClean="0"/>
              <a:t> mean?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622459" y="2545834"/>
            <a:ext cx="41088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563C1"/>
                </a:solidFill>
                <a:latin typeface="Arial" panose="020B0604020202020204" pitchFamily="34" charset="0"/>
                <a:ea typeface="Times New Roman" panose="02020603050405020304" pitchFamily="18" charset="0"/>
                <a:hlinkClick r:id="rId2"/>
              </a:rPr>
              <a:t>http://www.pbs.org/video/2181639247/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74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Just from the Kitchen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663103" y="3641846"/>
            <a:ext cx="2823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2"/>
              </a:rPr>
              <a:t>Eatonville girls singing, 1935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450" y="1996208"/>
            <a:ext cx="3054350" cy="402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6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or Minor?</a:t>
            </a:r>
            <a:endParaRPr lang="en-US" dirty="0"/>
          </a:p>
        </p:txBody>
      </p:sp>
      <p:pic>
        <p:nvPicPr>
          <p:cNvPr id="4" name="11 The Hanging Tre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1172" y="43936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958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5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Wade in the Water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African American spiritual</a:t>
            </a:r>
            <a:endParaRPr lang="en-US" dirty="0"/>
          </a:p>
        </p:txBody>
      </p:sp>
      <p:pic>
        <p:nvPicPr>
          <p:cNvPr id="4" name="9-15 Wade In The Water (Voc) 26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2480" y="52938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239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numSld="3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Wade in the water.</a:t>
            </a:r>
          </a:p>
          <a:p>
            <a:r>
              <a:rPr lang="en-US" sz="4000" dirty="0" smtClean="0"/>
              <a:t>Wade in the water children</a:t>
            </a:r>
          </a:p>
          <a:p>
            <a:r>
              <a:rPr lang="en-US" sz="4000" dirty="0" smtClean="0"/>
              <a:t>Wade in the water.</a:t>
            </a:r>
          </a:p>
          <a:p>
            <a:r>
              <a:rPr lang="en-US" sz="4000" dirty="0" smtClean="0"/>
              <a:t>God’s </a:t>
            </a:r>
            <a:r>
              <a:rPr lang="en-US" sz="4000" dirty="0" err="1" smtClean="0"/>
              <a:t>gonna</a:t>
            </a:r>
            <a:r>
              <a:rPr lang="en-US" sz="4000" dirty="0" smtClean="0"/>
              <a:t>’ trouble the water.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76369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682344" cy="4023360"/>
          </a:xfrm>
        </p:spPr>
        <p:txBody>
          <a:bodyPr/>
          <a:lstStyle/>
          <a:p>
            <a:r>
              <a:rPr lang="en-US" sz="4000" dirty="0" smtClean="0"/>
              <a:t>Call:	      Now Jordan’s water is chilly and cold.</a:t>
            </a:r>
          </a:p>
          <a:p>
            <a:r>
              <a:rPr lang="en-US" sz="4000" dirty="0" smtClean="0"/>
              <a:t>Response:  God’s </a:t>
            </a:r>
            <a:r>
              <a:rPr lang="en-US" sz="4000" dirty="0" err="1" smtClean="0"/>
              <a:t>gonna</a:t>
            </a:r>
            <a:r>
              <a:rPr lang="en-US" sz="4000" dirty="0" smtClean="0"/>
              <a:t> trouble the water.</a:t>
            </a:r>
          </a:p>
          <a:p>
            <a:r>
              <a:rPr lang="en-US" sz="4000" dirty="0" smtClean="0"/>
              <a:t>Call:	      It chills the body but not the soul.</a:t>
            </a:r>
            <a:endParaRPr lang="en-US" sz="4000" dirty="0"/>
          </a:p>
          <a:p>
            <a:pPr marL="0" indent="0">
              <a:buNone/>
            </a:pPr>
            <a:r>
              <a:rPr lang="en-US" sz="4000" dirty="0" smtClean="0"/>
              <a:t> Response:   God’s </a:t>
            </a:r>
            <a:r>
              <a:rPr lang="en-US" sz="4000" dirty="0" err="1"/>
              <a:t>gonna</a:t>
            </a:r>
            <a:r>
              <a:rPr lang="en-US" sz="4000" dirty="0"/>
              <a:t> trouble the water.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702" y="4329894"/>
            <a:ext cx="1781922" cy="196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76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Wade in the water.</a:t>
            </a:r>
          </a:p>
          <a:p>
            <a:r>
              <a:rPr lang="en-US" sz="4000" dirty="0" smtClean="0"/>
              <a:t>Wade in the water children</a:t>
            </a:r>
          </a:p>
          <a:p>
            <a:r>
              <a:rPr lang="en-US" sz="4000" dirty="0" smtClean="0"/>
              <a:t>Wade in the water.</a:t>
            </a:r>
          </a:p>
          <a:p>
            <a:r>
              <a:rPr lang="en-US" sz="4000" dirty="0" smtClean="0"/>
              <a:t>God’s </a:t>
            </a:r>
            <a:r>
              <a:rPr lang="en-US" sz="4000" dirty="0" err="1" smtClean="0"/>
              <a:t>gonna</a:t>
            </a:r>
            <a:r>
              <a:rPr lang="en-US" sz="4000" dirty="0" smtClean="0"/>
              <a:t>’ trouble the water.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71934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840720" cy="4023360"/>
          </a:xfrm>
        </p:spPr>
        <p:txBody>
          <a:bodyPr>
            <a:normAutofit/>
          </a:bodyPr>
          <a:lstStyle/>
          <a:p>
            <a:r>
              <a:rPr lang="en-US" sz="4000" dirty="0"/>
              <a:t>Call: </a:t>
            </a:r>
            <a:r>
              <a:rPr lang="en-US" sz="4000" dirty="0" smtClean="0"/>
              <a:t>		Now Jordan’s water is deep and wide</a:t>
            </a:r>
          </a:p>
          <a:p>
            <a:r>
              <a:rPr lang="en-US" sz="4000" dirty="0"/>
              <a:t>Response: </a:t>
            </a:r>
            <a:r>
              <a:rPr lang="en-US" sz="4000" dirty="0" smtClean="0"/>
              <a:t>	God’s </a:t>
            </a:r>
            <a:r>
              <a:rPr lang="en-US" sz="4000" dirty="0" err="1" smtClean="0"/>
              <a:t>gonna</a:t>
            </a:r>
            <a:r>
              <a:rPr lang="en-US" sz="4000" dirty="0" smtClean="0"/>
              <a:t> trouble the water</a:t>
            </a:r>
          </a:p>
          <a:p>
            <a:r>
              <a:rPr lang="en-US" sz="4000" dirty="0"/>
              <a:t>Call: </a:t>
            </a:r>
            <a:r>
              <a:rPr lang="en-US" sz="4000" dirty="0" smtClean="0"/>
              <a:t>		Meet my mother on the other side</a:t>
            </a:r>
          </a:p>
          <a:p>
            <a:r>
              <a:rPr lang="en-US" sz="4000" dirty="0"/>
              <a:t>Response: </a:t>
            </a:r>
            <a:r>
              <a:rPr lang="en-US" sz="4000" dirty="0" smtClean="0"/>
              <a:t>	God’s </a:t>
            </a:r>
            <a:r>
              <a:rPr lang="en-US" sz="4000" dirty="0" err="1" smtClean="0"/>
              <a:t>gonna</a:t>
            </a:r>
            <a:r>
              <a:rPr lang="en-US" sz="4000" dirty="0" smtClean="0"/>
              <a:t> trouble the water.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51475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Wade in the water.</a:t>
            </a:r>
          </a:p>
          <a:p>
            <a:r>
              <a:rPr lang="en-US" sz="4000" dirty="0" smtClean="0"/>
              <a:t>Wade in the water children</a:t>
            </a:r>
          </a:p>
          <a:p>
            <a:r>
              <a:rPr lang="en-US" sz="4000" dirty="0" smtClean="0"/>
              <a:t>Wade in the water.</a:t>
            </a:r>
          </a:p>
          <a:p>
            <a:r>
              <a:rPr lang="en-US" sz="4000" dirty="0" smtClean="0"/>
              <a:t>God’s </a:t>
            </a:r>
            <a:r>
              <a:rPr lang="en-US" sz="4000" dirty="0" err="1" smtClean="0"/>
              <a:t>gonna</a:t>
            </a:r>
            <a:r>
              <a:rPr lang="en-US" sz="4000" dirty="0" smtClean="0"/>
              <a:t>’ trouble the water.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96945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Call: 		If you get there before I do</a:t>
            </a:r>
          </a:p>
          <a:p>
            <a:r>
              <a:rPr lang="en-US" sz="4000" dirty="0" smtClean="0"/>
              <a:t>Response:	God’s </a:t>
            </a:r>
            <a:r>
              <a:rPr lang="en-US" sz="4000" dirty="0" err="1" smtClean="0"/>
              <a:t>gonna</a:t>
            </a:r>
            <a:r>
              <a:rPr lang="en-US" sz="4000" dirty="0" smtClean="0"/>
              <a:t> trouble the water.</a:t>
            </a:r>
          </a:p>
          <a:p>
            <a:r>
              <a:rPr lang="en-US" sz="4000" dirty="0" smtClean="0"/>
              <a:t>Call: 		Tell all my friends I’m </a:t>
            </a:r>
            <a:r>
              <a:rPr lang="en-US" sz="4000" dirty="0" err="1" smtClean="0"/>
              <a:t>comin</a:t>
            </a:r>
            <a:r>
              <a:rPr lang="en-US" sz="4000" dirty="0" smtClean="0"/>
              <a:t>’ too </a:t>
            </a:r>
          </a:p>
          <a:p>
            <a:r>
              <a:rPr lang="en-US" sz="4000" dirty="0" smtClean="0"/>
              <a:t>Response: 	God’s </a:t>
            </a:r>
            <a:r>
              <a:rPr lang="en-US" sz="4000" dirty="0" err="1" smtClean="0"/>
              <a:t>gonna</a:t>
            </a:r>
            <a:r>
              <a:rPr lang="en-US" sz="4000" dirty="0" smtClean="0"/>
              <a:t> trouble the water.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5952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Wade in the water.</a:t>
            </a:r>
          </a:p>
          <a:p>
            <a:r>
              <a:rPr lang="en-US" sz="4000" dirty="0" smtClean="0"/>
              <a:t>Wade in the water children</a:t>
            </a:r>
          </a:p>
          <a:p>
            <a:r>
              <a:rPr lang="en-US" sz="4000" dirty="0" smtClean="0"/>
              <a:t>Wade in the water.</a:t>
            </a:r>
          </a:p>
          <a:p>
            <a:r>
              <a:rPr lang="en-US" sz="4000" dirty="0" smtClean="0"/>
              <a:t>God’s </a:t>
            </a:r>
            <a:r>
              <a:rPr lang="en-US" sz="4000" dirty="0" err="1" smtClean="0"/>
              <a:t>gonna</a:t>
            </a:r>
            <a:r>
              <a:rPr lang="en-US" sz="4000" dirty="0" smtClean="0"/>
              <a:t>’ trouble the water.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01068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498</TotalTime>
  <Words>125</Words>
  <Application>Microsoft Office PowerPoint</Application>
  <PresentationFormat>Widescreen</PresentationFormat>
  <Paragraphs>35</Paragraphs>
  <Slides>12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Retrospect</vt:lpstr>
      <vt:lpstr>PowerPoint Presentation</vt:lpstr>
      <vt:lpstr>Wade in the Water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do the words really mean?</vt:lpstr>
      <vt:lpstr>Just from the Kitchen</vt:lpstr>
      <vt:lpstr>Major or Minor?</vt:lpstr>
    </vt:vector>
  </TitlesOfParts>
  <Company>OCPS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Wade in the Water</dc:title>
  <dc:creator>Krulick, Cynthia B.</dc:creator>
  <cp:lastModifiedBy>Krulick, Cynthia B.</cp:lastModifiedBy>
  <cp:revision>14</cp:revision>
  <dcterms:created xsi:type="dcterms:W3CDTF">2015-02-11T14:07:23Z</dcterms:created>
  <dcterms:modified xsi:type="dcterms:W3CDTF">2016-03-01T19:18:38Z</dcterms:modified>
</cp:coreProperties>
</file>