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5" r:id="rId7"/>
    <p:sldId id="267" r:id="rId8"/>
    <p:sldId id="271" r:id="rId9"/>
    <p:sldId id="261" r:id="rId10"/>
    <p:sldId id="270" r:id="rId1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Objects="1">
      <p:cViewPr varScale="1">
        <p:scale>
          <a:sx n="75" d="100"/>
          <a:sy n="75" d="100"/>
        </p:scale>
        <p:origin x="3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4776-4B0A-4FBF-BA4A-B86CA519ECD7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EF302-39A8-498D-8BA2-2EBAEB494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2A627-E0B9-4552-8760-6E55641B1893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4AD2B-D088-4698-8AFB-188E3C350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43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C760E-DF78-45B8-80D7-1EDF41526959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99E9-A696-4301-9210-06EC1153E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5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ACC33-0D51-4A6E-BC01-2B071DD36B9A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6B035-2E01-4995-9D7A-6E63EE1F2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5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1F52-8A73-435C-AADE-F3FB547DDDF6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72EB5-63D6-4C96-A7EF-90E5A3681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01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6990-85C9-49E9-B5CA-E7D8A658331C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16B4-5AED-420A-9D72-195F35998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5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79204-8B25-4E25-BCD1-229708B9B7C2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9A044-D455-49B0-B7EF-92F3261DD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03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15A3-FF55-4015-91B1-402E461CC557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F0223-C276-41AD-AB52-E1E5F9168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7C72-1495-449F-BBD2-5428C1E76CEE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A63D3-9451-404D-8AAC-C7CBF33B04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98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2DF5-2912-4CC9-A2B3-3842DB0C8D29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E268-33AF-4F43-B287-3FD206B12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41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E4341-0227-437C-9F5B-ED7409E0C8ED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7983-4AAA-4A95-9585-89A798C97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23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880987-4DE7-43B4-B4E1-DCD9AE22DBD9}" type="datetimeFigureOut">
              <a:rPr lang="en-US"/>
              <a:pPr>
                <a:defRPr/>
              </a:pPr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3119375F-A82B-4721-BB2A-804E7DEA1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eg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28800"/>
            <a:ext cx="3849624" cy="3849624"/>
          </a:xfrm>
          <a:prstGeom prst="rect">
            <a:avLst/>
          </a:prstGeom>
          <a:effectLst>
            <a:glow rad="101600">
              <a:schemeClr val="bg2">
                <a:lumMod val="20000"/>
                <a:lumOff val="80000"/>
                <a:alpha val="75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457200" y="757535"/>
            <a:ext cx="81277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>
                  <a:prstDash val="solid"/>
                </a:ln>
                <a:effectLst>
                  <a:glow rad="101600">
                    <a:schemeClr val="accent4">
                      <a:lumMod val="60000"/>
                      <a:lumOff val="40000"/>
                      <a:alpha val="75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Music Around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ydneyskyli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1763"/>
            <a:ext cx="58674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790700"/>
            <a:ext cx="5257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3076" name="Picture 2" descr="didgerido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0681">
            <a:off x="279400" y="1116013"/>
            <a:ext cx="30988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Kangaro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91050"/>
            <a:ext cx="21336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oal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256355"/>
            <a:ext cx="1524000" cy="2292096"/>
          </a:xfrm>
          <a:prstGeom prst="rect">
            <a:avLst/>
          </a:prstGeom>
          <a:ln>
            <a:solidFill>
              <a:schemeClr val="tx1">
                <a:alpha val="36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4344" name="2-02 Brolga One 34.m4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356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2" fill="hold"/>
                                        <p:tgtEl>
                                          <p:spTgt spid="14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serengetirainb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2588"/>
            <a:ext cx="55626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667000"/>
            <a:ext cx="5257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Africa</a:t>
            </a:r>
            <a:endParaRPr lang="en-US" dirty="0"/>
          </a:p>
        </p:txBody>
      </p:sp>
      <p:pic>
        <p:nvPicPr>
          <p:cNvPr id="4100" name="Picture 2" descr="afrrattl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163"/>
            <a:ext cx="19065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afrdrums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163"/>
            <a:ext cx="1828800" cy="2051050"/>
          </a:xfrm>
          <a:prstGeom prst="rect">
            <a:avLst/>
          </a:prstGeom>
          <a:noFill/>
          <a:ln w="9525">
            <a:solidFill>
              <a:schemeClr val="tx1">
                <a:alpha val="4705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-23 Montage Of African Instruments P6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819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Dun </a:t>
            </a:r>
            <a:r>
              <a:rPr lang="en-US" dirty="0" err="1" smtClean="0"/>
              <a:t>dun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195517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Axatse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33" y="4867275"/>
            <a:ext cx="1761506" cy="169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6333" y="58351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Mbira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7263"/>
            <a:ext cx="55626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256" y="688976"/>
            <a:ext cx="4191000" cy="944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India</a:t>
            </a:r>
            <a:endParaRPr lang="en-US" sz="4800" dirty="0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9431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18446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29125"/>
            <a:ext cx="20129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0 Temple Maiden v1 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56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55800"/>
            <a:ext cx="54864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951" y="2133601"/>
            <a:ext cx="3733800" cy="1447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Scotland</a:t>
            </a:r>
            <a:endParaRPr lang="en-US" dirty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09638"/>
            <a:ext cx="1998662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4300"/>
            <a:ext cx="14827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bagpip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52775"/>
            <a:ext cx="160813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balmora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"/>
            <a:ext cx="2693988" cy="2019300"/>
          </a:xfrm>
          <a:prstGeom prst="rect">
            <a:avLst/>
          </a:prstGeom>
          <a:noFill/>
          <a:ln w="9525">
            <a:solidFill>
              <a:schemeClr val="tx1">
                <a:alpha val="3411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The Highlander 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397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Jamai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239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5562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Caribbean Islands</a:t>
            </a:r>
            <a:endParaRPr lang="en-US" dirty="0"/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13446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steel dr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5210175"/>
            <a:ext cx="18415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steeldrum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4445000"/>
            <a:ext cx="32162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2 Caribbean Party 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9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578802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 drums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533400"/>
            <a:ext cx="5029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Native America</a:t>
            </a:r>
            <a:endParaRPr lang="en-US" dirty="0"/>
          </a:p>
        </p:txBody>
      </p:sp>
      <p:pic>
        <p:nvPicPr>
          <p:cNvPr id="13315" name="Picture 2" descr="powwow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53988"/>
            <a:ext cx="37338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tepe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2095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omah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47826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-29 Round Dance (Excerpt) 3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2395" y="6217779"/>
            <a:ext cx="1622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Taos drum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382" y="1737273"/>
            <a:ext cx="4719919" cy="420893"/>
          </a:xfrm>
        </p:spPr>
        <p:txBody>
          <a:bodyPr>
            <a:noAutofit/>
          </a:bodyPr>
          <a:lstStyle/>
          <a:p>
            <a:pPr marL="136525" indent="0">
              <a:buNone/>
            </a:pPr>
            <a:r>
              <a:rPr lang="en-US" sz="2400" dirty="0" smtClean="0"/>
              <a:t>Dinah – folk song from 1800s</a:t>
            </a:r>
            <a:endParaRPr lang="en-US" sz="2400" dirty="0"/>
          </a:p>
        </p:txBody>
      </p:sp>
      <p:pic>
        <p:nvPicPr>
          <p:cNvPr id="4" name="17 Din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984" y="6019800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0" y="2650958"/>
            <a:ext cx="1413080" cy="234731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46" y="2971800"/>
            <a:ext cx="2837371" cy="189084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/>
          <p:cNvSpPr txBox="1"/>
          <p:nvPr/>
        </p:nvSpPr>
        <p:spPr>
          <a:xfrm>
            <a:off x="2973808" y="533400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Banjo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25143" y="5398985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guitar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13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toriigatekyot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49250"/>
            <a:ext cx="3265488" cy="26844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399"/>
            <a:ext cx="3733800" cy="82796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4300" dist="101600" dir="2700000" algn="tl" rotWithShape="0">
                    <a:srgbClr val="FF0000">
                      <a:alpha val="40000"/>
                    </a:srgbClr>
                  </a:outerShdw>
                </a:effectLst>
              </a:rPr>
              <a:t>Japan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14300" dist="101600" dir="2700000" algn="tl" rotWithShape="0">
                  <a:srgbClr val="FF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08 Taiko Thund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9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581400"/>
            <a:ext cx="3251200" cy="2438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050" y="3603625"/>
            <a:ext cx="3236913" cy="24320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3709988" y="6170613"/>
            <a:ext cx="2400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Taiko Drumming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391</TotalTime>
  <Words>32</Words>
  <Application>Microsoft Office PowerPoint</Application>
  <PresentationFormat>On-screen Show (4:3)</PresentationFormat>
  <Paragraphs>18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Australia</vt:lpstr>
      <vt:lpstr>Africa</vt:lpstr>
      <vt:lpstr>India</vt:lpstr>
      <vt:lpstr>Scotland</vt:lpstr>
      <vt:lpstr>Caribbean Islands</vt:lpstr>
      <vt:lpstr>Native America</vt:lpstr>
      <vt:lpstr>USA</vt:lpstr>
      <vt:lpstr>Japan</vt:lpstr>
      <vt:lpstr>PowerPoint Presentation</vt:lpstr>
    </vt:vector>
  </TitlesOfParts>
  <Company>OCPS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Around the World</dc:title>
  <dc:creator>Cindy Krulick</dc:creator>
  <cp:lastModifiedBy>Krulick, Cynthia B.</cp:lastModifiedBy>
  <cp:revision>22</cp:revision>
  <dcterms:created xsi:type="dcterms:W3CDTF">2010-01-05T12:26:43Z</dcterms:created>
  <dcterms:modified xsi:type="dcterms:W3CDTF">2016-04-28T13:10:07Z</dcterms:modified>
</cp:coreProperties>
</file>