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FA5-BBD0-4275-9273-C286D9C48E2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CEAF-127C-46E5-87AB-0CEA9BBBF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81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FA5-BBD0-4275-9273-C286D9C48E2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CEAF-127C-46E5-87AB-0CEA9BBBF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84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FA5-BBD0-4275-9273-C286D9C48E2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CEAF-127C-46E5-87AB-0CEA9BBBF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45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FA5-BBD0-4275-9273-C286D9C48E2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CEAF-127C-46E5-87AB-0CEA9BBBF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3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FA5-BBD0-4275-9273-C286D9C48E2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CEAF-127C-46E5-87AB-0CEA9BBBF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14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FA5-BBD0-4275-9273-C286D9C48E2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CEAF-127C-46E5-87AB-0CEA9BBBF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FA5-BBD0-4275-9273-C286D9C48E2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CEAF-127C-46E5-87AB-0CEA9BBBF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0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FA5-BBD0-4275-9273-C286D9C48E2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CEAF-127C-46E5-87AB-0CEA9BBBF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12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FA5-BBD0-4275-9273-C286D9C48E2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CEAF-127C-46E5-87AB-0CEA9BBBF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02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FA5-BBD0-4275-9273-C286D9C48E2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CEAF-127C-46E5-87AB-0CEA9BBBF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3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FA5-BBD0-4275-9273-C286D9C48E2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CEAF-127C-46E5-87AB-0CEA9BBBF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65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6DFA5-BBD0-4275-9273-C286D9C48E2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DCEAF-127C-46E5-87AB-0CEA9BBBF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715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54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78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43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00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17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21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48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5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69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23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97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49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41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91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92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78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39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92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Valencia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Kilpatrick</dc:creator>
  <cp:lastModifiedBy>Tiffany Kilpatrick</cp:lastModifiedBy>
  <cp:revision>1</cp:revision>
  <dcterms:created xsi:type="dcterms:W3CDTF">2019-02-04T13:18:21Z</dcterms:created>
  <dcterms:modified xsi:type="dcterms:W3CDTF">2019-02-04T13:19:22Z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1111703835</vt:i4>
  </property>
  <property fmtid="{D5CDD505-2E9C-101B-9397-08002B2CF9AE}" pid="3" name="_NewReviewCycle">
    <vt:lpwstr/>
  </property>
  <property fmtid="{D5CDD505-2E9C-101B-9397-08002B2CF9AE}" pid="4" name="_EmailSubject">
    <vt:lpwstr>Spring 2019 Dual Enrollment Final Applicant List</vt:lpwstr>
  </property>
  <property fmtid="{D5CDD505-2E9C-101B-9397-08002B2CF9AE}" pid="5" name="_AuthorEmail">
    <vt:lpwstr>tkilpatrick1@valenciacollege.edu</vt:lpwstr>
  </property>
  <property fmtid="{D5CDD505-2E9C-101B-9397-08002B2CF9AE}" pid="6" name="_AuthorEmailDisplayName">
    <vt:lpwstr>Tiffany Kilpatrick</vt:lpwstr>
  </property>
</Properties>
</file>