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65" r:id="rId8"/>
    <p:sldId id="260" r:id="rId9"/>
    <p:sldId id="261" r:id="rId10"/>
    <p:sldId id="262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2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7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C06D-9B73-428D-BF4D-A431091708A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7077-18AB-4ADA-BCBF-1BED0A581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alenciacollege.edu/support/howt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tlas.valenciacolleg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alencia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72" y="-531848"/>
            <a:ext cx="3719945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Valencia Dual Enrollment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Steps, program details, etc. </a:t>
            </a:r>
            <a:endParaRPr lang="en-US" dirty="0"/>
          </a:p>
        </p:txBody>
      </p:sp>
      <p:pic>
        <p:nvPicPr>
          <p:cNvPr id="1026" name="Picture 2" descr="Image result for walk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3" y="4429919"/>
            <a:ext cx="10696453" cy="19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c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425" y="302281"/>
            <a:ext cx="1470801" cy="14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Withdrawing from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Withdraw from class by withdrawal deadline</a:t>
            </a:r>
          </a:p>
          <a:p>
            <a:pPr lvl="1"/>
            <a:r>
              <a:rPr lang="en-US" dirty="0" smtClean="0"/>
              <a:t>Will receive a “W” on transcript</a:t>
            </a:r>
          </a:p>
          <a:p>
            <a:pPr lvl="1"/>
            <a:r>
              <a:rPr lang="en-US" b="1" i="1" dirty="0" smtClean="0"/>
              <a:t>Need to meet with School </a:t>
            </a:r>
            <a:r>
              <a:rPr lang="en-US" b="1" i="1" dirty="0" smtClean="0"/>
              <a:t>Counselor </a:t>
            </a:r>
            <a:r>
              <a:rPr lang="en-US" b="1" i="1" u="sng" dirty="0" smtClean="0"/>
              <a:t>FIRST</a:t>
            </a:r>
            <a:endParaRPr lang="en-US" b="1" i="1" u="sng" dirty="0" smtClean="0"/>
          </a:p>
          <a:p>
            <a:pPr marL="231775" lvl="1" indent="-231775"/>
            <a:r>
              <a:rPr lang="en-US" sz="2800" dirty="0" smtClean="0"/>
              <a:t>Once you have </a:t>
            </a:r>
            <a:r>
              <a:rPr lang="en-US" sz="2800" dirty="0" smtClean="0"/>
              <a:t>2 </a:t>
            </a:r>
            <a:r>
              <a:rPr lang="en-US" sz="2800" dirty="0" smtClean="0"/>
              <a:t>Withdrawals and you will be dropped from DE program</a:t>
            </a:r>
          </a:p>
          <a:p>
            <a:pPr marL="688975" lvl="2" indent="-231775"/>
            <a:r>
              <a:rPr lang="en-US" sz="2400" dirty="0" smtClean="0"/>
              <a:t>May effect financial aid</a:t>
            </a:r>
          </a:p>
          <a:p>
            <a:pPr marL="688975" lvl="2" indent="-231775"/>
            <a:r>
              <a:rPr lang="en-US" sz="2400" dirty="0" smtClean="0"/>
              <a:t>May effect college acceptances</a:t>
            </a:r>
          </a:p>
          <a:p>
            <a:pPr marL="231775" lvl="2" indent="-231775"/>
            <a:r>
              <a:rPr lang="en-US" sz="2800" dirty="0" smtClean="0"/>
              <a:t>If Withdraw after deadline</a:t>
            </a:r>
          </a:p>
          <a:p>
            <a:pPr marL="688975" lvl="3" indent="-231775"/>
            <a:r>
              <a:rPr lang="en-US" sz="2600" dirty="0" smtClean="0"/>
              <a:t>Will receive a “WF”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937139" y="5198329"/>
            <a:ext cx="162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W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5380" y="4413499"/>
            <a:ext cx="31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9219" y="3715280"/>
            <a:ext cx="1279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7030A0"/>
                </a:solidFill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9763" y="399778"/>
            <a:ext cx="14019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W</a:t>
            </a:r>
            <a:endParaRPr lang="en-US" sz="115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4638" y="5198329"/>
            <a:ext cx="1279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92D050"/>
                </a:solidFill>
              </a:rPr>
              <a:t>W</a:t>
            </a:r>
            <a:endParaRPr lang="en-US" sz="9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5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en-US" dirty="0" smtClean="0"/>
              <a:t>Must maintain:</a:t>
            </a:r>
          </a:p>
          <a:p>
            <a:pPr lvl="1"/>
            <a:r>
              <a:rPr lang="en-US" dirty="0" smtClean="0"/>
              <a:t>3.0 high school GPA</a:t>
            </a:r>
          </a:p>
          <a:p>
            <a:pPr lvl="1"/>
            <a:r>
              <a:rPr lang="en-US" dirty="0" smtClean="0"/>
              <a:t>2.0 Valencia GPA</a:t>
            </a:r>
          </a:p>
          <a:p>
            <a:pPr marL="231775" lvl="1" indent="-231775"/>
            <a:r>
              <a:rPr lang="en-US" dirty="0" smtClean="0"/>
              <a:t>Cannot withdraw from 2 courses</a:t>
            </a:r>
          </a:p>
          <a:p>
            <a:pPr marL="231775" lvl="1" indent="-231775"/>
            <a:r>
              <a:rPr lang="en-US" dirty="0" smtClean="0"/>
              <a:t>Cannot take flex start classes</a:t>
            </a:r>
          </a:p>
          <a:p>
            <a:pPr marL="231775" lvl="1" indent="-231775"/>
            <a:r>
              <a:rPr lang="en-US" dirty="0" smtClean="0"/>
              <a:t>Student Detail Schedule to Counselor by July 7th</a:t>
            </a:r>
          </a:p>
          <a:p>
            <a:pPr marL="231775" lvl="1" indent="-231775"/>
            <a:r>
              <a:rPr lang="en-US" dirty="0" smtClean="0"/>
              <a:t>Textbooks week of August </a:t>
            </a:r>
            <a:r>
              <a:rPr lang="en-US" dirty="0" smtClean="0"/>
              <a:t>12</a:t>
            </a:r>
            <a:r>
              <a:rPr lang="en-US" dirty="0" smtClean="0"/>
              <a:t>th</a:t>
            </a:r>
            <a:endParaRPr lang="en-US" dirty="0" smtClean="0"/>
          </a:p>
          <a:p>
            <a:pPr marL="231775" lvl="1" indent="-231775"/>
            <a:r>
              <a:rPr lang="en-US" dirty="0" smtClean="0"/>
              <a:t>Check Atlas email, school email, and sign up for Valencia DE Remind group</a:t>
            </a:r>
          </a:p>
          <a:p>
            <a:pPr marL="231775" lvl="1" indent="-231775"/>
            <a:r>
              <a:rPr lang="en-US" dirty="0" smtClean="0"/>
              <a:t>Stay in contact with School Counselor</a:t>
            </a:r>
          </a:p>
          <a:p>
            <a:pPr marL="231775" lvl="1" indent="-231775"/>
            <a:r>
              <a:rPr lang="en-US" b="1" i="1" dirty="0" smtClean="0"/>
              <a:t>This is the start of your college transcript</a:t>
            </a:r>
          </a:p>
          <a:p>
            <a:pPr marL="231775" lvl="1" indent="-231775"/>
            <a:endParaRPr lang="en-US" dirty="0" smtClean="0"/>
          </a:p>
          <a:p>
            <a:pPr marL="231775" lvl="1" indent="-231775"/>
            <a:endParaRPr lang="en-US" dirty="0" smtClean="0"/>
          </a:p>
        </p:txBody>
      </p:sp>
      <p:pic>
        <p:nvPicPr>
          <p:cNvPr id="9218" name="Picture 2" descr="Image result for rem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31" y="365125"/>
            <a:ext cx="2930465" cy="38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8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Valencia DE Remind Group/Valencia How </a:t>
            </a:r>
            <a:r>
              <a:rPr lang="en-US" dirty="0" err="1" smtClean="0"/>
              <a:t>Tos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941" y="2510082"/>
            <a:ext cx="5564009" cy="4347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4941" y="1586752"/>
            <a:ext cx="497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help on how to navigate your Atlas account? </a:t>
            </a:r>
            <a:r>
              <a:rPr lang="en-US" dirty="0"/>
              <a:t>Visit </a:t>
            </a:r>
            <a:r>
              <a:rPr lang="en-US" dirty="0">
                <a:hlinkClick r:id="rId3"/>
              </a:rPr>
              <a:t>http://valenciacollege.edu/support/howto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for detail guides: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4310623" cy="51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accepted…Now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Atlas Account</a:t>
            </a:r>
          </a:p>
          <a:p>
            <a:pPr marL="457200" lvl="1" indent="0">
              <a:buNone/>
            </a:pPr>
            <a:r>
              <a:rPr lang="en-US" dirty="0" smtClean="0"/>
              <a:t>	-</a:t>
            </a:r>
            <a:r>
              <a:rPr lang="en-US" dirty="0" smtClean="0">
                <a:hlinkClick r:id="rId2"/>
              </a:rPr>
              <a:t>atlas.valenciacollege.edu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-Sign up for an account</a:t>
            </a:r>
          </a:p>
          <a:p>
            <a:pPr marL="514350" indent="-514350">
              <a:buAutoNum type="arabicParenR"/>
            </a:pPr>
            <a:r>
              <a:rPr lang="en-US" dirty="0" smtClean="0"/>
              <a:t>DE Online Orientation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-In Atlas account</a:t>
            </a:r>
          </a:p>
          <a:p>
            <a:pPr marL="514350" indent="-514350">
              <a:buAutoNum type="arabicParenR"/>
            </a:pPr>
            <a:r>
              <a:rPr lang="en-US" dirty="0" smtClean="0"/>
              <a:t>On Campus DE Orientation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-Check Atlas email</a:t>
            </a:r>
          </a:p>
          <a:p>
            <a:pPr marL="0" lvl="1" indent="0">
              <a:buNone/>
            </a:pPr>
            <a:r>
              <a:rPr lang="en-US" dirty="0" smtClean="0"/>
              <a:t>4)    </a:t>
            </a:r>
            <a:r>
              <a:rPr lang="en-US" sz="2800" dirty="0" smtClean="0"/>
              <a:t>Meet with Counselor</a:t>
            </a:r>
            <a:endParaRPr lang="en-US" sz="2800" dirty="0"/>
          </a:p>
          <a:p>
            <a:pPr marL="0" lvl="1" indent="0">
              <a:buNone/>
            </a:pPr>
            <a:r>
              <a:rPr lang="en-US" dirty="0"/>
              <a:t>5</a:t>
            </a:r>
            <a:r>
              <a:rPr lang="en-US" dirty="0" smtClean="0"/>
              <a:t>)    </a:t>
            </a:r>
            <a:r>
              <a:rPr lang="en-US" sz="2800" dirty="0" smtClean="0"/>
              <a:t>Register for Classes</a:t>
            </a:r>
          </a:p>
        </p:txBody>
      </p:sp>
      <p:pic>
        <p:nvPicPr>
          <p:cNvPr id="2052" name="Picture 4" descr="Image result for questions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7" y="1381197"/>
            <a:ext cx="4158881" cy="52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for </a:t>
            </a:r>
            <a:r>
              <a:rPr lang="en-US" dirty="0" smtClean="0"/>
              <a:t>VC Classes </a:t>
            </a:r>
            <a:r>
              <a:rPr lang="en-US" dirty="0" smtClean="0"/>
              <a:t>at DP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10401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Potentially here at DP: </a:t>
            </a:r>
          </a:p>
          <a:p>
            <a:pPr lvl="1"/>
            <a:r>
              <a:rPr lang="en-US" dirty="0" smtClean="0"/>
              <a:t>College Algebra &amp; College Trig</a:t>
            </a:r>
          </a:p>
          <a:p>
            <a:pPr lvl="1"/>
            <a:r>
              <a:rPr lang="en-US" dirty="0" smtClean="0"/>
              <a:t>Intro </a:t>
            </a:r>
            <a:r>
              <a:rPr lang="en-US" dirty="0" smtClean="0"/>
              <a:t>to Humanities, &amp; Asian </a:t>
            </a:r>
            <a:r>
              <a:rPr lang="en-US" dirty="0" smtClean="0"/>
              <a:t>Humanities</a:t>
            </a:r>
          </a:p>
          <a:p>
            <a:pPr lvl="2"/>
            <a:r>
              <a:rPr lang="en-US" dirty="0" smtClean="0"/>
              <a:t>During the Summer you will receive updates via your student email</a:t>
            </a:r>
            <a:endParaRPr lang="en-US" dirty="0" smtClean="0"/>
          </a:p>
          <a:p>
            <a:r>
              <a:rPr lang="en-US" dirty="0" smtClean="0"/>
              <a:t>Meet </a:t>
            </a:r>
            <a:r>
              <a:rPr lang="en-US" dirty="0" smtClean="0"/>
              <a:t>with School </a:t>
            </a:r>
            <a:r>
              <a:rPr lang="en-US" dirty="0" smtClean="0"/>
              <a:t>Counselor</a:t>
            </a:r>
            <a:endParaRPr lang="en-US" dirty="0" smtClean="0"/>
          </a:p>
          <a:p>
            <a:r>
              <a:rPr lang="en-US" dirty="0" smtClean="0"/>
              <a:t>School Counselor will automatically enroll</a:t>
            </a:r>
          </a:p>
          <a:p>
            <a:r>
              <a:rPr lang="en-US" dirty="0" smtClean="0"/>
              <a:t>Will be in DP schedule (at beginning of school year)</a:t>
            </a:r>
            <a:endParaRPr lang="en-US" dirty="0"/>
          </a:p>
        </p:txBody>
      </p:sp>
      <p:pic>
        <p:nvPicPr>
          <p:cNvPr id="3074" name="Picture 2" descr="Image result for dr. phillips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15" y="1210786"/>
            <a:ext cx="4503785" cy="22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for Classes at Valencia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9341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Meet with School Counselor</a:t>
            </a:r>
          </a:p>
          <a:p>
            <a:pPr lvl="1"/>
            <a:r>
              <a:rPr lang="en-US" dirty="0" smtClean="0"/>
              <a:t>Graduation Requirements</a:t>
            </a:r>
          </a:p>
          <a:p>
            <a:pPr lvl="1"/>
            <a:r>
              <a:rPr lang="en-US" dirty="0" smtClean="0"/>
              <a:t>What classes at DP if any</a:t>
            </a:r>
          </a:p>
          <a:p>
            <a:pPr lvl="1"/>
            <a:r>
              <a:rPr lang="en-US" dirty="0" smtClean="0"/>
              <a:t>Keep in mind certain </a:t>
            </a:r>
            <a:r>
              <a:rPr lang="en-US" dirty="0" smtClean="0"/>
              <a:t>classes only specific </a:t>
            </a:r>
            <a:r>
              <a:rPr lang="en-US" dirty="0" smtClean="0"/>
              <a:t>periods here at DP</a:t>
            </a:r>
            <a:endParaRPr lang="en-US" dirty="0" smtClean="0"/>
          </a:p>
          <a:p>
            <a:pPr marL="0" lvl="1" indent="231775"/>
            <a:r>
              <a:rPr lang="en-US" sz="2800" dirty="0" smtClean="0"/>
              <a:t>Register in Atlas- Opens </a:t>
            </a:r>
            <a:r>
              <a:rPr lang="en-US" sz="2800" dirty="0" smtClean="0"/>
              <a:t>by May 31st (Fall Only)</a:t>
            </a:r>
            <a:endParaRPr lang="en-US" sz="2800" dirty="0" smtClean="0"/>
          </a:p>
          <a:p>
            <a:pPr marL="0" lvl="1" indent="231775"/>
            <a:r>
              <a:rPr lang="en-US" sz="2800" dirty="0" smtClean="0"/>
              <a:t>Choose campus, online or hybrid</a:t>
            </a:r>
          </a:p>
          <a:p>
            <a:pPr marL="457200" lvl="2" indent="231775"/>
            <a:r>
              <a:rPr lang="en-US" dirty="0" smtClean="0"/>
              <a:t>Have to go to each campus for textbooks</a:t>
            </a:r>
          </a:p>
          <a:p>
            <a:pPr marL="231775" lvl="1" indent="-231775"/>
            <a:r>
              <a:rPr lang="en-US" sz="2800" dirty="0" smtClean="0"/>
              <a:t>Cannot take flex start classes or classes less than 3 credits </a:t>
            </a:r>
          </a:p>
          <a:p>
            <a:pPr marL="231775" lvl="1" indent="-231775"/>
            <a:r>
              <a:rPr lang="en-US" sz="2800" dirty="0" smtClean="0"/>
              <a:t>Schedule </a:t>
            </a:r>
            <a:r>
              <a:rPr lang="en-US" sz="2800" b="1" u="sng" dirty="0" smtClean="0"/>
              <a:t>MUST</a:t>
            </a:r>
            <a:r>
              <a:rPr lang="en-US" sz="2800" dirty="0" smtClean="0"/>
              <a:t> be provided to Counselor by July </a:t>
            </a:r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  (Email or In person)</a:t>
            </a:r>
            <a:endParaRPr lang="en-US" sz="2800" baseline="30000" dirty="0" smtClean="0"/>
          </a:p>
        </p:txBody>
      </p:sp>
      <p:pic>
        <p:nvPicPr>
          <p:cNvPr id="4098" name="Picture 2" descr="Image result for valencia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10494"/>
            <a:ext cx="44195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Classes Should I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232"/>
            <a:ext cx="10515600" cy="47017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college do you want to go to?</a:t>
            </a:r>
          </a:p>
          <a:p>
            <a:pPr lvl="1"/>
            <a:r>
              <a:rPr lang="en-US" dirty="0" smtClean="0"/>
              <a:t>AP vs DE</a:t>
            </a:r>
          </a:p>
          <a:p>
            <a:pPr lvl="1"/>
            <a:r>
              <a:rPr lang="en-US" dirty="0" smtClean="0"/>
              <a:t>Public vs Private</a:t>
            </a:r>
          </a:p>
          <a:p>
            <a:pPr lvl="1"/>
            <a:r>
              <a:rPr lang="en-US" dirty="0" smtClean="0"/>
              <a:t>In State vs. Out of State</a:t>
            </a:r>
          </a:p>
          <a:p>
            <a:pPr marL="60325" lvl="1" indent="0"/>
            <a:r>
              <a:rPr lang="en-US" sz="2800" dirty="0" smtClean="0"/>
              <a:t>Purpose of DE</a:t>
            </a:r>
          </a:p>
          <a:p>
            <a:pPr marL="517525" lvl="2" indent="0"/>
            <a:r>
              <a:rPr lang="en-US" dirty="0" smtClean="0"/>
              <a:t>Meet high school requirements</a:t>
            </a:r>
          </a:p>
          <a:p>
            <a:pPr marL="517525" lvl="2" indent="0"/>
            <a:r>
              <a:rPr lang="en-US" dirty="0" smtClean="0"/>
              <a:t>AA Degree</a:t>
            </a:r>
          </a:p>
          <a:p>
            <a:pPr marL="517525" lvl="2" indent="0"/>
            <a:r>
              <a:rPr lang="en-US" dirty="0" smtClean="0"/>
              <a:t>Prerequisites for </a:t>
            </a:r>
            <a:r>
              <a:rPr lang="en-US" dirty="0" smtClean="0"/>
              <a:t>Major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do you want to major in?</a:t>
            </a:r>
          </a:p>
          <a:p>
            <a:r>
              <a:rPr lang="en-US" dirty="0" smtClean="0"/>
              <a:t>How rigorous of a schedule can you handle?</a:t>
            </a:r>
          </a:p>
          <a:p>
            <a:pPr lvl="1"/>
            <a:r>
              <a:rPr lang="en-US" dirty="0" smtClean="0"/>
              <a:t>A “C” is a “C” is a “C”</a:t>
            </a:r>
          </a:p>
          <a:p>
            <a:pPr lvl="1"/>
            <a:r>
              <a:rPr lang="en-US" dirty="0" smtClean="0"/>
              <a:t>Start of college transcript</a:t>
            </a:r>
            <a:endParaRPr lang="en-US" dirty="0"/>
          </a:p>
        </p:txBody>
      </p:sp>
      <p:pic>
        <p:nvPicPr>
          <p:cNvPr id="8194" name="Picture 2" descr="Image result for thinking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39" y="657733"/>
            <a:ext cx="3429573" cy="44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0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Time vs. Part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808"/>
            <a:ext cx="10515600" cy="4665155"/>
          </a:xfrm>
        </p:spPr>
        <p:txBody>
          <a:bodyPr>
            <a:normAutofit/>
          </a:bodyPr>
          <a:lstStyle/>
          <a:p>
            <a:r>
              <a:rPr lang="en-US" dirty="0" smtClean="0"/>
              <a:t>Can meet most graduation requirements at VC</a:t>
            </a:r>
          </a:p>
          <a:p>
            <a:pPr lvl="1"/>
            <a:r>
              <a:rPr lang="en-US" dirty="0" smtClean="0"/>
              <a:t>Most Courses: 1 course Valencia equals 1 credit at DP</a:t>
            </a:r>
          </a:p>
          <a:p>
            <a:pPr lvl="1"/>
            <a:r>
              <a:rPr lang="en-US" dirty="0" smtClean="0"/>
              <a:t>Speech, New Student Experience, etc. are 0.5 credits at DP</a:t>
            </a:r>
          </a:p>
          <a:p>
            <a:pPr lvl="1"/>
            <a:r>
              <a:rPr lang="en-US" dirty="0" smtClean="0"/>
              <a:t>2 American History Courses at VC meets grad requirement</a:t>
            </a:r>
          </a:p>
          <a:p>
            <a:pPr lvl="1"/>
            <a:r>
              <a:rPr lang="en-US" dirty="0" smtClean="0"/>
              <a:t>Need extra online component for Economics</a:t>
            </a:r>
          </a:p>
          <a:p>
            <a:r>
              <a:rPr lang="en-US" dirty="0" smtClean="0"/>
              <a:t>Part Time Students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classes at DP and some at Valencia</a:t>
            </a:r>
          </a:p>
          <a:p>
            <a:pPr lvl="1"/>
            <a:r>
              <a:rPr lang="en-US" dirty="0" smtClean="0"/>
              <a:t>What can you handle?</a:t>
            </a:r>
          </a:p>
          <a:p>
            <a:r>
              <a:rPr lang="en-US" dirty="0" smtClean="0"/>
              <a:t>Full Time Students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classes at Valencia</a:t>
            </a:r>
          </a:p>
          <a:p>
            <a:pPr lvl="1"/>
            <a:r>
              <a:rPr lang="en-US" dirty="0" smtClean="0"/>
              <a:t>4 classes in Fall, 4 in Spring, and 2 in Summer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 descr="Image result for crazy stu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00" y="3316976"/>
            <a:ext cx="4118634" cy="27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4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097279"/>
          </a:xfrm>
        </p:spPr>
        <p:txBody>
          <a:bodyPr/>
          <a:lstStyle/>
          <a:p>
            <a:r>
              <a:rPr lang="en-US" dirty="0" smtClean="0"/>
              <a:t>Getting an AA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168"/>
            <a:ext cx="10515600" cy="3499105"/>
          </a:xfrm>
        </p:spPr>
        <p:txBody>
          <a:bodyPr/>
          <a:lstStyle/>
          <a:p>
            <a:r>
              <a:rPr lang="en-US" dirty="0" smtClean="0"/>
              <a:t>2 full years (60 credit hours)</a:t>
            </a:r>
          </a:p>
          <a:p>
            <a:r>
              <a:rPr lang="en-US" dirty="0" smtClean="0"/>
              <a:t>Transfers to Florida State Colleges (12 colleges)</a:t>
            </a:r>
          </a:p>
          <a:p>
            <a:r>
              <a:rPr lang="en-US" dirty="0" smtClean="0"/>
              <a:t>May still have over 2 years at transfer school</a:t>
            </a:r>
          </a:p>
          <a:p>
            <a:r>
              <a:rPr lang="en-US" dirty="0" smtClean="0"/>
              <a:t>Direct Connect to UCF</a:t>
            </a:r>
          </a:p>
          <a:p>
            <a:r>
              <a:rPr lang="en-US" dirty="0" smtClean="0"/>
              <a:t>Apply as 1</a:t>
            </a:r>
            <a:r>
              <a:rPr lang="en-US" baseline="30000" dirty="0" smtClean="0"/>
              <a:t>st</a:t>
            </a:r>
            <a:r>
              <a:rPr lang="en-US" dirty="0" smtClean="0"/>
              <a:t> time freshman to colleges Senior year</a:t>
            </a:r>
          </a:p>
          <a:p>
            <a:r>
              <a:rPr lang="en-US" dirty="0" smtClean="0"/>
              <a:t>Must “apply” for AA degree (meet with grad coach, etc.)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8" name="Picture 8" descr="Image result for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6" y="4120896"/>
            <a:ext cx="9339072" cy="27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1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ext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986" y="-7484"/>
            <a:ext cx="3505014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0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Investigate what textbooks you will need</a:t>
            </a:r>
          </a:p>
          <a:p>
            <a:pPr lvl="1"/>
            <a:r>
              <a:rPr lang="en-US" dirty="0" smtClean="0"/>
              <a:t>In Atlas </a:t>
            </a:r>
          </a:p>
          <a:p>
            <a:pPr lvl="2"/>
            <a:r>
              <a:rPr lang="en-US" dirty="0" smtClean="0"/>
              <a:t>Courses, Registration, Get Books, and Checkout</a:t>
            </a:r>
          </a:p>
          <a:p>
            <a:pPr marL="231775" lvl="1" indent="-231775"/>
            <a:r>
              <a:rPr lang="en-US" sz="2800" dirty="0" smtClean="0"/>
              <a:t>Classes MUST be on your DP Schedule </a:t>
            </a:r>
          </a:p>
          <a:p>
            <a:pPr marL="231775" lvl="1" indent="-231775"/>
            <a:r>
              <a:rPr lang="en-US" sz="2800" dirty="0" smtClean="0"/>
              <a:t>Week of August </a:t>
            </a:r>
            <a:r>
              <a:rPr lang="en-US" sz="2800" dirty="0" smtClean="0"/>
              <a:t>12</a:t>
            </a:r>
            <a:r>
              <a:rPr lang="en-US" sz="2800" baseline="30000" dirty="0" smtClean="0"/>
              <a:t>th </a:t>
            </a:r>
            <a:r>
              <a:rPr lang="en-US" sz="2800" dirty="0"/>
              <a:t>to </a:t>
            </a:r>
            <a:r>
              <a:rPr lang="en-US" sz="2800" dirty="0" smtClean="0"/>
              <a:t>pickup textbooks (Specific </a:t>
            </a:r>
            <a:r>
              <a:rPr lang="en-US" sz="2800" dirty="0" smtClean="0"/>
              <a:t>Dates to be sent through Remind Class)</a:t>
            </a:r>
            <a:endParaRPr lang="en-US" sz="2800" dirty="0" smtClean="0"/>
          </a:p>
          <a:p>
            <a:pPr marL="231775" lvl="2" indent="-231775"/>
            <a:r>
              <a:rPr lang="en-US" sz="2800" dirty="0" smtClean="0"/>
              <a:t>If DP does not have textbook, you will be issued a voucher</a:t>
            </a:r>
          </a:p>
          <a:p>
            <a:pPr marL="688975" lvl="3" indent="-231775"/>
            <a:r>
              <a:rPr lang="en-US" sz="2400" dirty="0" smtClean="0"/>
              <a:t>Bring voucher to specific </a:t>
            </a:r>
            <a:r>
              <a:rPr lang="en-US" sz="2400" dirty="0" smtClean="0"/>
              <a:t>campus that you are taking your classes at</a:t>
            </a:r>
            <a:endParaRPr lang="en-US" sz="2400" dirty="0" smtClean="0"/>
          </a:p>
          <a:p>
            <a:pPr marL="688975" lvl="3" indent="-231775"/>
            <a:r>
              <a:rPr lang="en-US" sz="2400" dirty="0" smtClean="0"/>
              <a:t>May need online textbook</a:t>
            </a:r>
            <a:endParaRPr lang="en-US" sz="2400" dirty="0"/>
          </a:p>
          <a:p>
            <a:pPr marL="231775" lvl="3" indent="-231775"/>
            <a:r>
              <a:rPr lang="en-US" sz="2800" dirty="0" smtClean="0"/>
              <a:t>May have extra expenses (lab coat, calculator, etc.)</a:t>
            </a:r>
          </a:p>
          <a:p>
            <a:pPr marL="231775" lvl="3" indent="-231775"/>
            <a:r>
              <a:rPr lang="en-US" sz="2800" dirty="0" smtClean="0"/>
              <a:t>Syllabus before class starts will state needs</a:t>
            </a:r>
          </a:p>
          <a:p>
            <a:pPr marL="231775" lvl="3" indent="-231775"/>
            <a:r>
              <a:rPr lang="en-US" sz="2800" dirty="0" smtClean="0"/>
              <a:t> Voucher </a:t>
            </a:r>
            <a:r>
              <a:rPr lang="en-US" sz="2800" b="1" u="sng" dirty="0" smtClean="0"/>
              <a:t>MUST</a:t>
            </a:r>
            <a:r>
              <a:rPr lang="en-US" sz="2800" dirty="0" smtClean="0"/>
              <a:t> be used by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two weeks of VC class</a:t>
            </a:r>
          </a:p>
          <a:p>
            <a:pPr marL="231775" lvl="3" indent="-231775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2547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and Add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dropping you </a:t>
            </a:r>
            <a:r>
              <a:rPr lang="en-US" b="1" i="1" u="sng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check with school </a:t>
            </a:r>
            <a:r>
              <a:rPr lang="en-US" dirty="0" smtClean="0"/>
              <a:t>counselor</a:t>
            </a:r>
          </a:p>
          <a:p>
            <a:pPr lvl="1"/>
            <a:r>
              <a:rPr lang="en-US" b="1" dirty="0" smtClean="0"/>
              <a:t>School </a:t>
            </a:r>
            <a:r>
              <a:rPr lang="en-US" b="1" dirty="0" smtClean="0"/>
              <a:t>Counselor needs to be made aware</a:t>
            </a:r>
          </a:p>
          <a:p>
            <a:r>
              <a:rPr lang="en-US" dirty="0" smtClean="0"/>
              <a:t>You can </a:t>
            </a:r>
            <a:r>
              <a:rPr lang="en-US" b="1" u="sng" dirty="0" smtClean="0"/>
              <a:t>drop</a:t>
            </a:r>
            <a:r>
              <a:rPr lang="en-US" dirty="0" smtClean="0"/>
              <a:t> classes into first week of class</a:t>
            </a:r>
          </a:p>
          <a:p>
            <a:pPr lvl="1"/>
            <a:r>
              <a:rPr lang="en-US" dirty="0" smtClean="0"/>
              <a:t>Does not show on transcript</a:t>
            </a:r>
          </a:p>
          <a:p>
            <a:pPr marL="231775" lvl="1" indent="-231775"/>
            <a:r>
              <a:rPr lang="en-US" sz="2800" dirty="0" smtClean="0"/>
              <a:t>Must attend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day of class</a:t>
            </a:r>
          </a:p>
          <a:p>
            <a:pPr marL="231775" lvl="1" indent="-231775"/>
            <a:r>
              <a:rPr lang="en-US" sz="2800" dirty="0" smtClean="0"/>
              <a:t>You can add classes up to the first week</a:t>
            </a:r>
          </a:p>
          <a:p>
            <a:pPr marL="688975" lvl="2" indent="-231775"/>
            <a:r>
              <a:rPr lang="en-US" sz="2400" b="1" dirty="0" smtClean="0"/>
              <a:t>School Counselor needs to be made aware</a:t>
            </a:r>
          </a:p>
          <a:p>
            <a:pPr marL="231775" lvl="1" indent="-231775"/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7170" name="Picture 2" descr="Image result for meet with counse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3786868"/>
            <a:ext cx="4746171" cy="266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5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8830</TotalTime>
  <Words>680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Valencia Dual Enrollment</vt:lpstr>
      <vt:lpstr>I am accepted…Now what?</vt:lpstr>
      <vt:lpstr>Registering for VC Classes at DP </vt:lpstr>
      <vt:lpstr>Registering for Classes at Valencia</vt:lpstr>
      <vt:lpstr>What Classes Should I Take?</vt:lpstr>
      <vt:lpstr>Full Time vs. Part Time</vt:lpstr>
      <vt:lpstr>Getting an AA Degree</vt:lpstr>
      <vt:lpstr>Textbooks</vt:lpstr>
      <vt:lpstr>Drop and Add Classes</vt:lpstr>
      <vt:lpstr>Withdrawing from Classes</vt:lpstr>
      <vt:lpstr>Important Reminders</vt:lpstr>
      <vt:lpstr>Valencia DE Remind Group/Valencia How Tos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Valencia Dual Enrollment</dc:title>
  <dc:creator>Gurley, Nicole M.</dc:creator>
  <cp:lastModifiedBy>Palmer, Robert L.</cp:lastModifiedBy>
  <cp:revision>27</cp:revision>
  <dcterms:created xsi:type="dcterms:W3CDTF">2017-05-09T15:53:04Z</dcterms:created>
  <dcterms:modified xsi:type="dcterms:W3CDTF">2019-05-29T11:31:19Z</dcterms:modified>
</cp:coreProperties>
</file>