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35C30-F674-4F9A-9B03-5B998FD9098E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40164-35B0-4B8B-A4F1-EFB55F46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04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0164-35B0-4B8B-A4F1-EFB55F466B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03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6B7C9-58D5-4985-9093-44433430A839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E759A1-D81C-4F1F-84DB-67CCF68F8E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6B7C9-58D5-4985-9093-44433430A839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E759A1-D81C-4F1F-84DB-67CCF68F8E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6B7C9-58D5-4985-9093-44433430A839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E759A1-D81C-4F1F-84DB-67CCF68F8E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6B7C9-58D5-4985-9093-44433430A839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E759A1-D81C-4F1F-84DB-67CCF68F8E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6B7C9-58D5-4985-9093-44433430A839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E759A1-D81C-4F1F-84DB-67CCF68F8E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6B7C9-58D5-4985-9093-44433430A839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E759A1-D81C-4F1F-84DB-67CCF68F8E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6B7C9-58D5-4985-9093-44433430A839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E759A1-D81C-4F1F-84DB-67CCF68F8E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6B7C9-58D5-4985-9093-44433430A839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E759A1-D81C-4F1F-84DB-67CCF68F8E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6B7C9-58D5-4985-9093-44433430A839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E759A1-D81C-4F1F-84DB-67CCF68F8E3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6B7C9-58D5-4985-9093-44433430A839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E759A1-D81C-4F1F-84DB-67CCF68F8E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6B7C9-58D5-4985-9093-44433430A839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E759A1-D81C-4F1F-84DB-67CCF68F8E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936B7C9-58D5-4985-9093-44433430A839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1E759A1-D81C-4F1F-84DB-67CCF68F8E3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676400"/>
            <a:ext cx="6629400" cy="1472184"/>
          </a:xfrm>
        </p:spPr>
        <p:txBody>
          <a:bodyPr/>
          <a:lstStyle/>
          <a:p>
            <a:r>
              <a:rPr lang="en-US" dirty="0" smtClean="0"/>
              <a:t>Getting to Know…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352800"/>
            <a:ext cx="5501640" cy="1219200"/>
          </a:xfrm>
        </p:spPr>
        <p:txBody>
          <a:bodyPr/>
          <a:lstStyle/>
          <a:p>
            <a:r>
              <a:rPr lang="en-US" dirty="0" smtClean="0"/>
              <a:t>      Marsha </a:t>
            </a:r>
            <a:r>
              <a:rPr lang="en-US" dirty="0" err="1" smtClean="0"/>
              <a:t>Greinke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0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749808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Family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	</a:t>
            </a:r>
            <a:r>
              <a:rPr lang="en-US" sz="3200" dirty="0" smtClean="0"/>
              <a:t>Marsha, Don</a:t>
            </a:r>
            <a:br>
              <a:rPr lang="en-US" sz="3200" dirty="0" smtClean="0"/>
            </a:br>
            <a:r>
              <a:rPr lang="en-US" sz="3200" dirty="0" smtClean="0"/>
              <a:t>	Zack/Emily/Bode</a:t>
            </a:r>
            <a:br>
              <a:rPr lang="en-US" sz="3200" dirty="0" smtClean="0"/>
            </a:br>
            <a:r>
              <a:rPr lang="en-US" sz="3200" dirty="0" smtClean="0"/>
              <a:t>	Luke/Teresa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85800"/>
            <a:ext cx="1672046" cy="2209800"/>
          </a:xfrm>
          <a:prstGeom prst="rect">
            <a:avLst/>
          </a:prstGeom>
        </p:spPr>
      </p:pic>
      <p:pic>
        <p:nvPicPr>
          <p:cNvPr id="2050" name="Picture 2" descr="C:\Users\11967\Downloads\DSC01154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1981200" cy="279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1967\Downloads\13346668_10101880997722853_9028526250938020206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29000"/>
            <a:ext cx="1989387" cy="279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60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533400"/>
            <a:ext cx="749808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Pets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sz="2700" dirty="0" smtClean="0"/>
              <a:t>Hank</a:t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Abby</a:t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err="1" smtClean="0"/>
              <a:t>Wilsy</a:t>
            </a:r>
            <a:endParaRPr lang="en-US" sz="27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52800"/>
            <a:ext cx="4572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11967\Downloads\11705051_10101505367833163_1061398616431142013_n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3048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66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7498080" cy="1143000"/>
          </a:xfrm>
        </p:spPr>
        <p:txBody>
          <a:bodyPr/>
          <a:lstStyle/>
          <a:p>
            <a:r>
              <a:rPr lang="en-US" dirty="0" smtClean="0"/>
              <a:t>Hobbies and Interests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419600"/>
          </a:xfrm>
        </p:spPr>
        <p:txBody>
          <a:bodyPr/>
          <a:lstStyle/>
          <a:p>
            <a:r>
              <a:rPr lang="en-US" dirty="0" smtClean="0"/>
              <a:t>Growing Orchids</a:t>
            </a:r>
          </a:p>
          <a:p>
            <a:r>
              <a:rPr lang="en-US" dirty="0" smtClean="0"/>
              <a:t>Sporting Events</a:t>
            </a:r>
          </a:p>
          <a:p>
            <a:r>
              <a:rPr lang="en-US" dirty="0" smtClean="0"/>
              <a:t>Visiting New Places</a:t>
            </a:r>
          </a:p>
          <a:p>
            <a:r>
              <a:rPr lang="en-US" dirty="0" smtClean="0"/>
              <a:t>Reading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1026" name="Picture 2" descr="C:\Program Files\Microsoft Office\MEDIA\CAGCAT10\j019903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67200"/>
            <a:ext cx="1189776" cy="150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ttley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292" y="1752600"/>
            <a:ext cx="159501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clip art boo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clip art book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clip art boo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648200"/>
            <a:ext cx="1477963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45308"/>
            <a:ext cx="2028825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24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Business Education Instructor</a:t>
            </a:r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Jones High School 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 (10 years)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82296" indent="0">
              <a:buNone/>
            </a:pPr>
            <a:r>
              <a:rPr lang="en-US" dirty="0" smtClean="0"/>
              <a:t>   Boone High School</a:t>
            </a:r>
          </a:p>
          <a:p>
            <a:pPr marL="82296" indent="0">
              <a:buNone/>
            </a:pPr>
            <a:r>
              <a:rPr lang="en-US" dirty="0" smtClean="0"/>
              <a:t>     (20 years)</a:t>
            </a: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Substitute Teacher</a:t>
            </a:r>
          </a:p>
          <a:p>
            <a:r>
              <a:rPr lang="en-US" dirty="0" smtClean="0"/>
              <a:t>Computer Operator at the Orlando Convention and Visitor’s Bureau</a:t>
            </a:r>
          </a:p>
          <a:p>
            <a:r>
              <a:rPr lang="en-US" dirty="0" smtClean="0"/>
              <a:t>Textbook Rep for Cengage</a:t>
            </a:r>
          </a:p>
          <a:p>
            <a:r>
              <a:rPr lang="en-US" dirty="0" smtClean="0"/>
              <a:t>Orange Technical College (part-time instructor)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9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Favorite TV Shows/Movies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TV Shows</a:t>
            </a:r>
          </a:p>
          <a:p>
            <a:pPr marL="82296" indent="0">
              <a:buNone/>
            </a:pPr>
            <a:r>
              <a:rPr lang="en-US" dirty="0" smtClean="0"/>
              <a:t>   Scandal</a:t>
            </a:r>
          </a:p>
          <a:p>
            <a:pPr marL="82296" indent="0">
              <a:buNone/>
            </a:pPr>
            <a:r>
              <a:rPr lang="en-US" dirty="0" smtClean="0"/>
              <a:t>   Project Runway</a:t>
            </a:r>
          </a:p>
          <a:p>
            <a:pPr marL="82296" indent="0">
              <a:buNone/>
            </a:pPr>
            <a:r>
              <a:rPr lang="en-US" dirty="0" smtClean="0"/>
              <a:t>   Master Chef</a:t>
            </a:r>
          </a:p>
          <a:p>
            <a:pPr marL="82296" indent="0">
              <a:buNone/>
            </a:pPr>
            <a:r>
              <a:rPr lang="en-US" dirty="0" smtClean="0"/>
              <a:t>   Modern Family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Gray’s Anatomy</a:t>
            </a: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3904488" cy="466344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Movies</a:t>
            </a:r>
          </a:p>
          <a:p>
            <a:pPr marL="82296" indent="0">
              <a:buNone/>
            </a:pPr>
            <a:r>
              <a:rPr lang="en-US" dirty="0" smtClean="0"/>
              <a:t>   Sweet Home Alabama</a:t>
            </a:r>
          </a:p>
          <a:p>
            <a:pPr marL="82296" indent="0">
              <a:buNone/>
            </a:pPr>
            <a:r>
              <a:rPr lang="en-US" dirty="0" smtClean="0"/>
              <a:t>   The Proposal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53000"/>
            <a:ext cx="579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24200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92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7498080" cy="1143000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2057400"/>
            <a:ext cx="3657600" cy="4130040"/>
          </a:xfrm>
        </p:spPr>
        <p:txBody>
          <a:bodyPr/>
          <a:lstStyle/>
          <a:p>
            <a:pPr marL="82296" indent="0">
              <a:buNone/>
            </a:pPr>
            <a:r>
              <a:rPr lang="en-US" b="1" u="sng" dirty="0" smtClean="0"/>
              <a:t>Short-Term Goals</a:t>
            </a:r>
          </a:p>
          <a:p>
            <a:pPr marL="82296" indent="0">
              <a:buNone/>
            </a:pPr>
            <a:r>
              <a:rPr lang="en-US" sz="2400" dirty="0" smtClean="0"/>
              <a:t>Complete two courses at Valencia</a:t>
            </a:r>
          </a:p>
          <a:p>
            <a:pPr marL="82296" indent="0">
              <a:buNone/>
            </a:pPr>
            <a:r>
              <a:rPr lang="en-US" sz="2400" dirty="0" smtClean="0"/>
              <a:t>Spend time with family</a:t>
            </a:r>
          </a:p>
          <a:p>
            <a:pPr marL="82296" indent="0">
              <a:buNone/>
            </a:pPr>
            <a:r>
              <a:rPr lang="en-US" sz="2400" dirty="0" smtClean="0"/>
              <a:t>Try new things (Zip Line!)</a:t>
            </a:r>
          </a:p>
          <a:p>
            <a:pPr marL="82296" indent="0">
              <a:buNone/>
            </a:pPr>
            <a:r>
              <a:rPr lang="en-US" sz="2400" dirty="0" smtClean="0"/>
              <a:t>Spoil my grandson</a:t>
            </a:r>
          </a:p>
          <a:p>
            <a:pPr marL="82296" indent="0">
              <a:buNone/>
            </a:pPr>
            <a:r>
              <a:rPr lang="en-US" sz="2400" dirty="0" smtClean="0"/>
              <a:t>Take Yoga or Pilates class</a:t>
            </a:r>
          </a:p>
          <a:p>
            <a:pPr marL="82296" indent="0">
              <a:buNone/>
            </a:pPr>
            <a:endParaRPr lang="en-US" sz="2400" dirty="0" smtClean="0"/>
          </a:p>
          <a:p>
            <a:pPr marL="82296" indent="0">
              <a:buNone/>
            </a:pP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2057400"/>
            <a:ext cx="3657600" cy="4130040"/>
          </a:xfrm>
        </p:spPr>
        <p:txBody>
          <a:bodyPr/>
          <a:lstStyle/>
          <a:p>
            <a:pPr marL="82296" indent="0">
              <a:buNone/>
            </a:pPr>
            <a:r>
              <a:rPr lang="en-US" b="1" u="sng" dirty="0" smtClean="0"/>
              <a:t>Long-Term Goals</a:t>
            </a:r>
            <a:endParaRPr lang="en-US" dirty="0" smtClean="0"/>
          </a:p>
          <a:p>
            <a:pPr marL="82296" indent="0">
              <a:buNone/>
            </a:pPr>
            <a:r>
              <a:rPr lang="en-US" sz="2400" dirty="0" smtClean="0"/>
              <a:t>Travel</a:t>
            </a:r>
          </a:p>
          <a:p>
            <a:pPr marL="82296" indent="0">
              <a:buNone/>
            </a:pPr>
            <a:r>
              <a:rPr lang="en-US" sz="2400" dirty="0" smtClean="0"/>
              <a:t>Develop and follow an exercise routine</a:t>
            </a:r>
          </a:p>
          <a:p>
            <a:pPr marL="82296" indent="0">
              <a:buNone/>
            </a:pPr>
            <a:r>
              <a:rPr lang="en-US" sz="2400" dirty="0" smtClean="0"/>
              <a:t>Live!!!!</a:t>
            </a:r>
          </a:p>
          <a:p>
            <a:pPr marL="82296" indent="0">
              <a:buNone/>
            </a:pPr>
            <a:endParaRPr lang="en-US" sz="2400" dirty="0" smtClean="0"/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160</TotalTime>
  <Words>135</Words>
  <Application>Microsoft Office PowerPoint</Application>
  <PresentationFormat>On-screen Show (4:3)</PresentationFormat>
  <Paragraphs>45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Solstice</vt:lpstr>
      <vt:lpstr>Getting to Know…</vt:lpstr>
      <vt:lpstr>Family      Marsha, Don  Zack/Emily/Bode  Luke/Teresa</vt:lpstr>
      <vt:lpstr>Our Pets  Hank  Abby  Wilsy</vt:lpstr>
      <vt:lpstr>Hobbies and Interests</vt:lpstr>
      <vt:lpstr>Work Experience</vt:lpstr>
      <vt:lpstr>Favorite TV Shows/Movies</vt:lpstr>
      <vt:lpstr>Goals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to Know…</dc:title>
  <dc:creator>Greinke, Marsha A.</dc:creator>
  <cp:lastModifiedBy>Greinke, Marsha A.</cp:lastModifiedBy>
  <cp:revision>8</cp:revision>
  <dcterms:created xsi:type="dcterms:W3CDTF">2016-08-15T23:45:29Z</dcterms:created>
  <dcterms:modified xsi:type="dcterms:W3CDTF">2016-08-16T13:46:41Z</dcterms:modified>
</cp:coreProperties>
</file>