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sldIdLst>
    <p:sldId id="265" r:id="rId2"/>
    <p:sldId id="266" r:id="rId3"/>
    <p:sldId id="316" r:id="rId4"/>
    <p:sldId id="317" r:id="rId5"/>
    <p:sldId id="261" r:id="rId6"/>
    <p:sldId id="262" r:id="rId7"/>
    <p:sldId id="263" r:id="rId8"/>
    <p:sldId id="264" r:id="rId9"/>
    <p:sldId id="267" r:id="rId10"/>
    <p:sldId id="268" r:id="rId11"/>
    <p:sldId id="256" r:id="rId12"/>
    <p:sldId id="257" r:id="rId13"/>
    <p:sldId id="258" r:id="rId14"/>
    <p:sldId id="259" r:id="rId15"/>
    <p:sldId id="260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318" r:id="rId24"/>
    <p:sldId id="275" r:id="rId25"/>
    <p:sldId id="277" r:id="rId26"/>
    <p:sldId id="278" r:id="rId27"/>
    <p:sldId id="279" r:id="rId28"/>
    <p:sldId id="282" r:id="rId29"/>
    <p:sldId id="283" r:id="rId30"/>
    <p:sldId id="284" r:id="rId31"/>
    <p:sldId id="285" r:id="rId32"/>
    <p:sldId id="280" r:id="rId33"/>
    <p:sldId id="281" r:id="rId34"/>
    <p:sldId id="286" r:id="rId35"/>
    <p:sldId id="287" r:id="rId36"/>
    <p:sldId id="288" r:id="rId37"/>
    <p:sldId id="289" r:id="rId38"/>
    <p:sldId id="290" r:id="rId39"/>
    <p:sldId id="294" r:id="rId40"/>
    <p:sldId id="291" r:id="rId41"/>
    <p:sldId id="295" r:id="rId42"/>
    <p:sldId id="292" r:id="rId43"/>
    <p:sldId id="296" r:id="rId44"/>
    <p:sldId id="293" r:id="rId45"/>
    <p:sldId id="297" r:id="rId46"/>
    <p:sldId id="298" r:id="rId47"/>
    <p:sldId id="299" r:id="rId48"/>
    <p:sldId id="301" r:id="rId49"/>
    <p:sldId id="300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9" r:id="rId59"/>
    <p:sldId id="333" r:id="rId60"/>
    <p:sldId id="332" r:id="rId61"/>
    <p:sldId id="331" r:id="rId62"/>
    <p:sldId id="310" r:id="rId63"/>
    <p:sldId id="311" r:id="rId64"/>
    <p:sldId id="312" r:id="rId65"/>
    <p:sldId id="313" r:id="rId66"/>
    <p:sldId id="314" r:id="rId67"/>
    <p:sldId id="315" r:id="rId68"/>
    <p:sldId id="320" r:id="rId69"/>
    <p:sldId id="335" r:id="rId70"/>
    <p:sldId id="345" r:id="rId71"/>
    <p:sldId id="346" r:id="rId72"/>
    <p:sldId id="321" r:id="rId73"/>
    <p:sldId id="334" r:id="rId74"/>
    <p:sldId id="330" r:id="rId75"/>
    <p:sldId id="336" r:id="rId76"/>
    <p:sldId id="329" r:id="rId77"/>
    <p:sldId id="337" r:id="rId78"/>
    <p:sldId id="328" r:id="rId79"/>
    <p:sldId id="338" r:id="rId80"/>
    <p:sldId id="327" r:id="rId81"/>
    <p:sldId id="339" r:id="rId82"/>
    <p:sldId id="326" r:id="rId83"/>
    <p:sldId id="340" r:id="rId84"/>
    <p:sldId id="325" r:id="rId85"/>
    <p:sldId id="341" r:id="rId86"/>
    <p:sldId id="324" r:id="rId87"/>
    <p:sldId id="342" r:id="rId88"/>
    <p:sldId id="323" r:id="rId89"/>
    <p:sldId id="343" r:id="rId90"/>
    <p:sldId id="322" r:id="rId91"/>
    <p:sldId id="344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BB5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81FF4-A787-4348-99EB-0D25F661176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D2520-02BD-4FA4-A45B-5C507525A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2520-02BD-4FA4-A45B-5C507525A8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D83F1-1965-4A8A-82A1-F18799858A2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631B-ADE0-4C1A-AA80-11A207CE2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0"/>
            <a:ext cx="86868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9600" b="1" dirty="0" smtClean="0">
                <a:ln>
                  <a:solidFill>
                    <a:schemeClr val="accent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Chill Position</a:t>
            </a:r>
            <a:endParaRPr lang="en-US" sz="9600" b="1" dirty="0">
              <a:ln>
                <a:solidFill>
                  <a:schemeClr val="accent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2" name="AutoShape 2" descr="data:image/jpeg;base64,/9j/4AAQSkZJRgABAQAAAQABAAD/2wCEAAkGBxQQEBUQEBAUEBAUDxQYEBAUDxAQEhUQFBEWFhQXFBcYHCggGholGxQVITEiJSksLi4uGCAzODMsNygtLisBCgoKDg0OGhAQGywmICQsLDQsLC0sLCwsLywuLCwsLCwsLCwsLCwsLCwsLCwsLCwsLCwsLCwsLCwsLCwsLCwsLP/AABEIAOEA4QMBEQACEQEDEQH/xAAcAAEAAgMBAQEAAAAAAAAAAAAABAUCAwYBBwj/xABEEAACAQICBgcEBgcHBQAAAAAAAQIDEQQhBRIxQVFhBiJxgZGhsQcTMnIjQlLB0fBiY4KSstLhFBUWJDNTwjRVc5Tx/8QAGwEBAAIDAQEAAAAAAAAAAAAAAAMEAQUGAgf/xAA4EQACAgEBBQUHAwMEAwEAAAAAAQIDBBEFEiExQQYTUWFxIjKBkbHB0aHh8BQjQiRicqIzVPFS/9oADAMBAAIRAxEAPwD7iAAAAAAAAAAAAAAAAAAAAAAAAAAAAAAAAAAAAAAAAAAAAAAAAAAAAAAAAAAAAAAAAAAAAAAAAAAAAAAAAAAAAAAAAAAAAAAAAAAAAAAAAAAAAAAAAAAAAAAAAAAAAAAAAAAAAAAAAAAAAAAAAAeXANNbFwg7SnFPhfPw2kVl9da1nJL1ZlJsjy0rDcpy7Iav8VjXWbcwYc7NfTV/Q9qqXgYf3sv9qfe6f8xVl2lwly3n8P3M9zIf3uv9qfc6f8wj2lwnz3l8P3HcyM46VhvU49sNb+G5Zr27gz5WaeqaMOqS6EiljISyjNN8L2l4PM2NWRVata5J+jPDTXM3XJjB6AAAAAAAAAAAAAAAAAAAAAAAAAAAAYykkrtpJLNt2VjGugIFfSi2U1rfpPKPdvfpzNFm9oMbH9mHtvy5fP8ABLGpsg1a0p/FNtcF1Y+C2rtuctlbfzL+ClurwX55k8aoo1xilklbsVjTynKb1k9X5kmh6eAAAAADyUU8mrrnmeoycXrF6AzpVJQ+GbS+z8UfB7O6xt8XbuZTw3t5eD/mpG6osnUNJ7qkbfpRu13ravM6jC7RY9+kbPYfny+f5IJUtciwhNNXTTT2NO6fYdAmmtURGSMgAAAAAAAAAAAAAAAAAAAAAAEbF4xU+cnsitva+C5lPNz6cSG/Y/RdX6HqMXLkVFarKo7zd+Efqru3vm/I4LaO2b8tuPux8F9/EtQrUTE0xIAAAAAAAAAAAADIMqVSUHeDtxW2L7Vx57Ta7P2xfhvRPWPg/t4Ec61ItcHjFPL4Z2zje/envR32DtCnMhvVvj1XVFWUHF8SWXjyAAAAAAAAAAAAAAAAAAACFj8ZqdWOc34JcX9y3mr2ntOvCr1fGT5L+dD3CDkyq5t3b2t7W+Z86ysq3Jsdlj1f85FxRSWiBWMgAAAAAAAAAAAAAAAANb9jWxrJp8ifHyLMeasrejRhpNaMs8BjdbqTynuexSXFc+X5X0TZW1YZsPCa5r7ryKk4br8iebcjAAAAAAAAAAAAAAAABGx2K93HLOT+Fc+L5L87Sln5sMOl2T+C8WeoRcnoU3Nu7bu3vbPmeVk2ZNrssfFl1JJaIFYyYVa0YK8pKK5tImqottelcW/RGG0uZElpeivr37Iyf3GyjsLOl/h82jx3sTZR0jSnkqivwd4+pDdsnMpWs63p5cfoZVkX1JRrj2DAAAAAAABkEatj6cMpVI34LN+Rfp2Xl3LWFb+h5c4rmzGGk6T2VF33j6nuzY+bBaut/UwrIvqSoyvmndcVma6UZRekloz3qetdzTumtqfFEuPfZRYrK3o0YaTWhb4DFa6s8pr4uD4Ncn+J9L2bnwzKVOPPqvB/zkUpwcXoSzYHkAAAAAAAAAAAAAGNSaim27JK7fBLaYbSWrBQ1arnJzeV/hXCO5du9nzXbG0XmXtr3VwX5+JcrhuoxNSSFPpPS+q3ClnLfPal2cWdTsnYDuStyOEei6v1ILLdOCKWUXJ60m5Pi3c7OmiumO7XFJeRXbb5myNElMHro8gCVg8ZOllfWj9l/dwNPtDYtGWm9N2Xivv4kkLHEv8AD11UjrReXmnwZ8/y8S3Fsddi4/XzLUZKS1RsKp6AAAMKtVQTlJ2SJqKLL7FXWtWzDaS1ZQ43HTq5K8YcFtfaz6Bs3YdOKlKa3p+PRen5Ks7XLkQvcm8IjGVEA9w9edJ3hK3GO2L7UUsvZ9GVHdsj8ep6jNx5HR6O0hGsvszXxR+9cjgNqbKswp8eMXyf2ZahNSJsKjhJTjtW7jF7V+d6R52Vnyw71L/F8GvL9jM4byL6lNSSkndNXT5M+mRkpJSXJlIzPQAAAAAAAAAAAAK3S9bZTW/OXyp5Lvf8LOe7RZ3cY/dx5z+nUmpjq9SAfPi0VOmcfq/RQfWa6z4Lh2s6jYGyVc/6i1eyuS8X+CG2enBFPSondFUlU6ABvjQAMnQANc6AAw1R0pXWx/EuK/E1u1NnQzad1+8uT/nQ9wnusvYyTSazTWR8zsrlXNwkuKLiep6RmQZ0BSY+v72Vl8C2c3xPomw9mLFq35r25c/JeBUtnvPQ1woG9IjP3ABjKgAR6lEAjxbpyU4u0k8v68iDIx68it12LVMym09Tp8FilVgpL9pcHvR8yz8KeJe65fB+KLsZby1LXRNazdP9qPj1l4tPvZ1/ZvO72l0S5x5en7Fe6Oj1LQ6UhAAAAAAAAAAB4wCgqVdeUp8X1flWUfJX7z5rtzK7/Ml4R4L4fuXK46RNGJrakHN7l4vcijh40si+NS6v/wCnuT0WpzUU5Nyebbu3zPqlNUaoKuHJFFvV6k2jRJDBMp0QCTGgAZe4ANU6IBFrUQDfoyptg92a7N5xXafCUZxyI9eD9SzTLoTjkicjaQqWhZbZZd283uwMNZGUnLlHj8ehFbLSJAo0T6KVCZCgAbPcAGE6ABFq0QCFXogGWia3u6uq/hnk/m3P7u80HaHC7/G7xL2ocfh1JapaS0OgVTUan9l3fZsl5NnH7Iyv6fLhLo+D9GWLFrE6FM+nlI9AAAAAAAAAAI2kKmrSk1k7WXzS6q82ivlXdzTOzwTZmK1aRTJWVkfJ5Nt6svlZpyeUYcXd93/06nstQpWztfRafMgvfDQhYemduViyoUgCdSogEqFAAjaSxtLDq9Wai3siruT7EvUhtyK6l7TK2RmU461slp9SoXSWhJ268VxcMvJtlWO0qW+pQjtvGb0eq+BO6s4qUGpRexp3TL0ZKS1jxNrCyM470XqiPBas0+dvE122KO+w7I+Wq+BNW9JIsD5gXSDi+tO3Beb/ACjvuzFG5iuzrJ/ouH5Ktz46GV4wjrTkoxW1t2R0U5xgtZMq2WwrjvTeiIn+JKCduu1xUMvN3KL2lSn1NW9t4yei1+Rb6PxVOvG9Kalbatkl2p5luq+u1axZsMfLqyFrW9fqb50CUsEStRAK/EUgCtrwtmtp5lFSi4vqDo6E9aKlxin4o+T5NTpulDwbL8XqkXWi6l6UeKWr+69X0SZ9PwLu+xoWeKRSktHoSy2eQAAAAAAAACv01LqRX2qiv3RlL1ijSdoLNzBkvHRfqSVL2itPnJcKjSudRLhD1bO77LQ0xZS8ZfZFW9+0ZYamdMQlph6YBY0aQB5pTGRw1GVWWeqslxk8kvEivtVUHNlfKyI0VOyXT6nybS+lVeWIxNRRu+tKTsuSivRI5t95fPxbOJ/vZduvFyZRUOmGEnLVVbVu8nKE4x8Wsu8nls+9LXQtT2PlRjvbuvozsej+k/dTSbvSm1rcE3skvzsGFkOqe6+TM7MzJY9qhL3Xz/J1leBvrVvQkvFM7REo+RyWjaL5F1byb5n03Y8VHBr9NSla/abZyGmtI++m7P6OPwLdltk+30Ndl5DunouS5HDbRzJZNvD3VyX3OSxPS7CU5ajrazW1xhKcU+1LPuMwwLpLXQ9V7Iypx3tNPVl7oPTKvHEYaopWe1PJrfGS29zIl3uPZq+D+pXXf4dybWjX6/sfWMDiI16UasNko3tvT3p9jujpKrFZBSXU7bHujdWrI9TXXpEhMVmIpgFXiYAFlot/RR5XXmz5rt6G7nT89GXKvdRb6In8cf07rscV96Z1fZuzewkvBtff7kFy9otTfkQAAAAAAAABV6Y2wW7rPv6q+9nN9qH/AKSP/JfRk1HvEE4EtFXpCP0q+VerO/7MS1xGvCT+iKt/vG/DROjIS2w0ACxhGwBx/tCxP+lSTyetOXdlH1kajak/dgc5t61+xWvU/OHSzTLxVdtP6KDcaS3WW2Xa/SxdxMdU1pdXzNps/EWPUl/k+ZSFovnfezvTLlfCVHe0XKi3uivih53XeajaVCX92Px/Jze28Nad/Fev5Puej6vvMPTm9rgk+2PVfoXaLN7HUn4G5wLe9x4SfgTz5VN6yb8zdlXpqrqUKklk2tVftO3o2fRcezc2ZB/7UaPa1rqom16fM+J+0TTTglhabtrR1qrX2Xsj37X3Gdm46f8Adl8PyafYmGn/AH5fD8nz83J0hb9GdMSwldTu/dyaVWOdnC+23FbV/Ur5NCug116FPOxI5NTi+fT1P0t7PcXeFSle6i4zj2TTTt+6n3lLZk+EoPoavYVr3Z1PodTXgbU6Aq8TAAqMVEAl6MX0a7X6nzntE/8AXS9F9C3T7pY6Nl9JL5Iesze9lZf2Jr/d9iO/mXSOpID0AAAAAAAAFXpj4odk/wDic12oX+kj/wAl9GTUe8QTgi0QtIQzi+1fnzOx7K3L+5V6P7fgr3rkzbhkdiVy2wqAJwB809rFZ09ea2xwUmu1a5qMyO9kwXp9TnNpQ386qL66fU/NxtzowAWnRev7vGUJfrYrun1X/EQZMd6mS8ipnQ38aa8vpxP0x0bX+Vh80/42aqWR3GzpTfn+EQbDWuNFeb+paHzk6IpulK/y7/8AJG/mdzh295suGnR6fI5vtAmqH6o/NvSqvr42tL9a0uyPVXodDix3aYryLGBDcxoLy+pVFguAA/SHscrOdOMnnfBwv2ppfiavFW7k2I0OBHdzrkv5xPpUthtDfFbi0AU+LQBKwcbU49l/HM+Y7Zt7zNsa8dPkXa1pFErAf6svkh6zOl7Kr+xN+f2Ib+ZexOpID0AAAAAAAAFdpqPVg+FTPscJL1aNF2ir3sGT8Gn9vuS0v2iuPnRbNeIp60bb9q7TZ7Jy/wClyozfLk/RniyO9HQ14Y+nJp8ikW2FZkE4A4D2rYB1KSaXx0KtN/M43j6y8DV563ba7PM0O1l3d9N3g/3PzEbQ3wALTovQ95jKEf1ql3Q6z/hIMqW7TJ+RUz57mNOXl9eB+odD0dTD0ovJ6l2ucnrfecjt67u8arH6viyXY9Lrx4a+H1JZyZtiv6QUdfDVEtqSl+67vyudJsO3eptp9JL4czTbcpdmLLTpx+R+ZOlNDUxtaP61tdk+svU7XFlvUxfkeMCe/jQfl9CqLBcAB+nvZHo50sNeW6lSp/tRjrT82jXYa3rLLPFmm2Z7d113RvRfA72RsTclbiwCprxu7cWV8u9UUysfRGYrV6E1LcfKJyc5OT6l9Gej86kv2V4K/wDyO+7NV7uHr4yf4Klz9ovonQkR6AAAAAAAACJpOF6UuS1v3XrfcVM6nvsadfimeovRoqD5Sy8ADU4Wd933nddn9qK2H9PY/aXLzX7FW2GnFE7DTOnISxhK6AIOnNHLE0JUtktsHwmtn4d5Bk099W4/L1KmbjLIpcOvT1Py5076OTwtec9RqnKb1lb/AE6jfWjLvzT5kOJfvR3Je8ivs3L7yHdWcJx4Nfc5YumzPqnsi6IynU/tNaLjG2Sas1Tvd35yskuV2anPyq0nvP2Y8ZfZGpvf9bcsev3U9ZPp6H21s+e5mVLJulbLr+i6I6SMVFaI8Kp6Hbmt64p7S5g5Txr42L4+a6niyCnFxZ8Q9rPRGcKnv6UXJKOdk25Ur5NcXG9n3M+g4d0Yezr7MuMX6nMYsv6K541nJvWL+x8uNqbo6roF0ZqYzEQlqN04zVsvjmnlFck82+CKeVduru4e8/08zW7QynCPc18Zy4JeHmfqbROAWHowpLPVXWfGTzk/EmoqVVaii1i46oqVa6fUk1HkTFgq8VIAiUoZ63gcX2l2gpNY0Hy9716Is0w6s3HJE5t0Or58W33N5eVj6nsynucSuHl9eJRm9ZF4i8eT0AAAAAAAAHjAOedPVbh9l27vq+TR8w2vi/0+XOPRvVejLtb1iDWHsHuE5QkpRejXIHtN2O92Tt2vISruek/0ZVsqa4on0ap0RCSlO4BUad6OUcYvpFadraySd1wknlJFa/Fha97k/FFHKwK72p8VLxXM5Kj7LsHSn7xqGTutWjFPuu2l4FDKcceG9fa9PDqyGOzcifsyuk1/Op02Hw8KUVCnHVgt21t8ZPezh9obQeS92K0guS+78zdYuJXjQ3II2GtLQAABjXw1OtH3daOtG+T2OL4p7jodj7ShD/T5HuPk/B/gpZuHXkw0mv55HNYj2VYSpPX6ju750Yt99mk/A7KOLZp7Fj0NMtn3x9mF0tDrdBdHqODVqUeta2u0rpcIpZRXYTU40KuK4vxZZxcGuh7y4yfNvmWrZZLpFxFQArqruzQ7Z2vHEh3dfGbXy82S1173HoD57KTk25c2WzViZWi7bXku15f17i7s3GeRlQr8+PojzN6ItNF0rJbj6mUSzAAAAAAAAAAABVaWo2kqi2Pqy7fqv1Xgcv2mwu8qV8Vxjz9P2ZNTLR6EI4YtAwAZBlGbWw2mLtnLx1pGWq8HxPEq4s2xxLRtI9qr9OMF+pH3C8RLFSfIr3dpcya0jpH05/qelTFGlu+3M0dt1lst6yTb8yRJLkeERkAAAAAyDbRruPNcDcbP23kYns+9Hwf2fQjnWpEqOOW+6Onp7TYk17acX6a/QhdMjGeKRNPtFgxXCTfojHcyI1Spc0mb2msmnGiO75vmSRp05ms5ec5Tk5SerfUn0B4Bptr1Et0dvzP+nqdt2Ywt2EsiS58F6dStfLjodDhoWR1hAbwAAAAAAAAAAAa61JTi4y2NWf8ATmeJwjOLjLkwnoUUoOLcZfEtvNbmu0+YbSwZYd7rfLmn4ouwlvLU8NeewAADGpUUba0lG8ko3aV5PYlfa+R7jCUtdFqDI8gGAAAAAAAAAADIAAABgGuvU1VzeUVzLuz8OWXeqo/HyR5nLdWpL0VhrK7273z3n1GqqNUFCK4JaFJvUuYokMGQAAAAAAAAAAAABC0jhdda0fjjs3ay4fh/Vmr2ts2ObTu/5Lk/t8T3Ce6yqi7/AJt48z5rZVKubhNaNFxPXkCMyDIPmPSbSteOkpY33H9owGj6kaVWms5wnUpKc8RCOy8daKu9nK7a6zBxqXhqje3bLU2n46PTd+JBJve16I+h6K0nSxVKNfD1FVpTV4yXmmtqa3p5o5nIx7Mex12LRomTTWqJZAZAAAAAAAAAK7T2m6OBouviaihBbF9acrZRgt8i3h4duVYq6lx/RebPMpJLVnJezbTFdznhMVTqU1Kn/aMDGrUdSqsJOq46k5PN6r1bXzs+w3O28SncV9TT0e7LTgt7TmR1SeujO+OcJjyUkld5JHqEJTkoxWrY5GOEoOpLWasvqrgufM+kbH2YsKrj775/gp2T3mX9CnZG3IzcAAAAAAAAAAAAAAAAVuPwV3rwXW+tH7XNfpepodsbHjlx7yvhNfr5P8ktdm7wfIrk7nz+yuVcnCa0aLSevE9PBk00cLCDm4QjF1Ja1RpJa89VRvLi7RS7iSV05KKbfs8vL0MaI4zSPQ6thassVoWrGhOWdXBT/wClqvkvqP8AKcTeUbUqyIKnOjquk17y/n81I3BrjEz0f7RaUZqhpKjU0biNlqkXKjLnCols5vLmebthTlHvMWSsj5c/kFauUuB2GDxlOtFTo1IVYPZKE4zj4o0ttNlT0nFp+aJE0+RuIjIAABHx2OpUI69erCjBbZTnGC82TVY9tr0ri36Iw2lzOOxvtDVaToaJw1TSFe9tdRlTw8HxlOVsvBPiburYfdrvMyahHw6sjduvCKNmhehk6laON0tVWLxUXelRSthqG+0Y7JNceS2tXPGTtaEK3RhR3Y9X/kwoavWR089E03io4xp++jQlST1ur7uU1N3XG62mrWVNUOj/ABb189STdWupNlJJXbsiCEJTkoxWrZnkYUqLqu7Vop5Ljzf4fld9sXYyxV3tvvv9P3KtlmvBci8wuHUUdCQkoAAAAAAAAAAAAAAAAAAAg4zAaz1o9We/7Mvm58/U1O0tk05sdXwl0f58SSFjiVck09WScZcHw4rijgc3AvxJbtq9H0ZajNS5ApHoGAR8dgadeHu61KFWD2wnCM4+DJqr7KXvVyafkYaT5nI4r2YYNyc8NKvgpt/FQrzivCV8uyxuK+0OSlu2qM15ojdS6GqPQ3SFLKhp2tqrYq1FVn4ykyR7WwrP/JjL4PT7Du5dGP8ADumf+9w/9Ol/KZ/r9lf+v+v7mNyfiJdC8fVyxGna7jvVGiqL8Yy+4wtrYVf/AI8ZfF6/Yz3cusjfgvZjgoyU6/vsbUT+PEV5T8o2TXJ3Ire0GVJbtekF5IKqPU67CYSnRgqdKnClBbIQhGEV3I09ts7Zb022/MkSS5G4iMmMp2y2vclt/PMuYeDflz3al8eiPMpKPM24fBObTn3R3L8XzO+2ZserCW9zn4/gqzsci3oYdRNwRm9IA9AAAAAAAAAAAAAAAAAAAABqr0IzVpK680+Ke5kdtULY7s1qvMynpyK6vo2Uc4PXX2XZS7nsffY5bN7MRl7WM9PJ8vgyaN3/AOiHJ2dpJxfBqzfZx7jl8nZ+Tjv+5Brz6fMnU0+QKR6BkAwAAAAZB5rZ2XWfBK770thbxsDIyHpVBv6fM8uSXM3U8HOW3qLucvwXmdPhdmEtJZMtfJfkhld4E/D4FR3du9t83vOqpprpioVpJeRA23zJcYWJTBmAAAAAAAAAAAAAAAAAAAAAAAAAADGcE1ZpNPamrow1rzBEnoym9icPlk0vB5eRr79k4d3vVrXy4fQ9qyS6miWin9Wr+9BS9GjV2dl8WXuykvkz2rpGD0ZP7cH+zKP3sqvspHpb/wBf3PXf+Q/uyf2oLulL8Auyi62/9f3Hf+RnHRT+tV/dgo+rZZr7L4y96Un8keXezdDRkFtvP5pO3grLyNnRsfDp92tfHj9Tw7JPqSYUElZJJbkkkvA2SSS0R4M1EyDIAAAAAAAAAAAAAAAAAAAAAAAAAAAAAAAAAAAAAAAAAAAAAAAAAAAAAAAAAAAAAAAAAAAAAAAAAAAAAAAAAAAAAAAAAAAAAAAAAAA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4" name="AutoShape 4" descr="data:image/jpeg;base64,/9j/4AAQSkZJRgABAQAAAQABAAD/2wCEAAkGBxQQEBUQEBAUEBAUDxQYEBAUDxAQEhUQFBEWFhQXFBcYHCggGholGxQVITEiJSksLi4uGCAzODMsNygtLisBCgoKDg0OGhAQGywmICQsLDQsLC0sLCwsLywuLCwsLCwsLCwsLCwsLCwsLCwsLCwsLCwsLCwsLCwsLCwsLCwsLP/AABEIAOEA4QMBEQACEQEDEQH/xAAcAAEAAgMBAQEAAAAAAAAAAAAABAUCAwYBBwj/xABEEAACAQICBgcEBgcHBQAAAAAAAQIDEQQhBRIxQVFhBiJxgZGhsQcTMnIjQlLB0fBiY4KSstLhFBUWJDNTwjRVc5Tx/8QAGwEBAAIDAQEAAAAAAAAAAAAAAAMEAQUGAgf/xAA4EQACAgEBBQUHAwMEAwEAAAAAAQIDBBEFEiExQQYTUWFxIjKBkbHB0aHh8BQjQiRicqIzVPFS/9oADAMBAAIRAxEAPwD7iAAAAAAAAAAAAAAAAAAAAAAAAAAAAAAAAAAAAAAAAAAAAAAAAAAAAAAAAAAAAAAAAAAAAAAAAAAAAAAAAAAAAAAAAAAAAAAAAAAAAAAAAAAAAAAAAAAAAAAAAAAAAAAAAAAAAAAAAAAAAAAAAAeXANNbFwg7SnFPhfPw2kVl9da1nJL1ZlJsjy0rDcpy7Iav8VjXWbcwYc7NfTV/Q9qqXgYf3sv9qfe6f8xVl2lwly3n8P3M9zIf3uv9qfc6f8wj2lwnz3l8P3HcyM46VhvU49sNb+G5Zr27gz5WaeqaMOqS6EiljISyjNN8L2l4PM2NWRVata5J+jPDTXM3XJjB6AAAAAAAAAAAAAAAAAAAAAAAAAAAAYykkrtpJLNt2VjGugIFfSi2U1rfpPKPdvfpzNFm9oMbH9mHtvy5fP8ABLGpsg1a0p/FNtcF1Y+C2rtuctlbfzL+ClurwX55k8aoo1xilklbsVjTynKb1k9X5kmh6eAAAAADyUU8mrrnmeoycXrF6AzpVJQ+GbS+z8UfB7O6xt8XbuZTw3t5eD/mpG6osnUNJ7qkbfpRu13ravM6jC7RY9+kbPYfny+f5IJUtciwhNNXTTT2NO6fYdAmmtURGSMgAAAAAAAAAAAAAAAAAAAAAAEbF4xU+cnsitva+C5lPNz6cSG/Y/RdX6HqMXLkVFarKo7zd+Efqru3vm/I4LaO2b8tuPux8F9/EtQrUTE0xIAAAAAAAAAAAADIMqVSUHeDtxW2L7Vx57Ta7P2xfhvRPWPg/t4Ec61ItcHjFPL4Z2zje/envR32DtCnMhvVvj1XVFWUHF8SWXjyAAAAAAAAAAAAAAAAAAACFj8ZqdWOc34JcX9y3mr2ntOvCr1fGT5L+dD3CDkyq5t3b2t7W+Z86ysq3Jsdlj1f85FxRSWiBWMgAAAAAAAAAAAAAAAANb9jWxrJp8ifHyLMeasrejRhpNaMs8BjdbqTynuexSXFc+X5X0TZW1YZsPCa5r7ryKk4br8iebcjAAAAAAAAAAAAAAAABGx2K93HLOT+Fc+L5L87Sln5sMOl2T+C8WeoRcnoU3Nu7bu3vbPmeVk2ZNrssfFl1JJaIFYyYVa0YK8pKK5tImqottelcW/RGG0uZElpeivr37Iyf3GyjsLOl/h82jx3sTZR0jSnkqivwd4+pDdsnMpWs63p5cfoZVkX1JRrj2DAAAAAAABkEatj6cMpVI34LN+Rfp2Xl3LWFb+h5c4rmzGGk6T2VF33j6nuzY+bBaut/UwrIvqSoyvmndcVma6UZRekloz3qetdzTumtqfFEuPfZRYrK3o0YaTWhb4DFa6s8pr4uD4Ncn+J9L2bnwzKVOPPqvB/zkUpwcXoSzYHkAAAAAAAAAAAAAGNSaim27JK7fBLaYbSWrBQ1arnJzeV/hXCO5du9nzXbG0XmXtr3VwX5+JcrhuoxNSSFPpPS+q3ClnLfPal2cWdTsnYDuStyOEei6v1ILLdOCKWUXJ60m5Pi3c7OmiumO7XFJeRXbb5myNElMHro8gCVg8ZOllfWj9l/dwNPtDYtGWm9N2Xivv4kkLHEv8AD11UjrReXmnwZ8/y8S3Fsddi4/XzLUZKS1RsKp6AAAMKtVQTlJ2SJqKLL7FXWtWzDaS1ZQ43HTq5K8YcFtfaz6Bs3YdOKlKa3p+PRen5Ks7XLkQvcm8IjGVEA9w9edJ3hK3GO2L7UUsvZ9GVHdsj8ep6jNx5HR6O0hGsvszXxR+9cjgNqbKswp8eMXyf2ZahNSJsKjhJTjtW7jF7V+d6R52Vnyw71L/F8GvL9jM4byL6lNSSkndNXT5M+mRkpJSXJlIzPQAAAAAAAAAAAAK3S9bZTW/OXyp5Lvf8LOe7RZ3cY/dx5z+nUmpjq9SAfPi0VOmcfq/RQfWa6z4Lh2s6jYGyVc/6i1eyuS8X+CG2enBFPSondFUlU6ABvjQAMnQANc6AAw1R0pXWx/EuK/E1u1NnQzad1+8uT/nQ9wnusvYyTSazTWR8zsrlXNwkuKLiep6RmQZ0BSY+v72Vl8C2c3xPomw9mLFq35r25c/JeBUtnvPQ1woG9IjP3ABjKgAR6lEAjxbpyU4u0k8v68iDIx68it12LVMym09Tp8FilVgpL9pcHvR8yz8KeJe65fB+KLsZby1LXRNazdP9qPj1l4tPvZ1/ZvO72l0S5x5en7Fe6Oj1LQ6UhAAAAAAAAAAB4wCgqVdeUp8X1flWUfJX7z5rtzK7/Ml4R4L4fuXK46RNGJrakHN7l4vcijh40si+NS6v/wCnuT0WpzUU5Nyebbu3zPqlNUaoKuHJFFvV6k2jRJDBMp0QCTGgAZe4ANU6IBFrUQDfoyptg92a7N5xXafCUZxyI9eD9SzTLoTjkicjaQqWhZbZZd283uwMNZGUnLlHj8ehFbLSJAo0T6KVCZCgAbPcAGE6ABFq0QCFXogGWia3u6uq/hnk/m3P7u80HaHC7/G7xL2ocfh1JapaS0OgVTUan9l3fZsl5NnH7Iyv6fLhLo+D9GWLFrE6FM+nlI9AAAAAAAAAAI2kKmrSk1k7WXzS6q82ivlXdzTOzwTZmK1aRTJWVkfJ5Nt6svlZpyeUYcXd93/06nstQpWztfRafMgvfDQhYemduViyoUgCdSogEqFAAjaSxtLDq9Wai3siruT7EvUhtyK6l7TK2RmU461slp9SoXSWhJ268VxcMvJtlWO0qW+pQjtvGb0eq+BO6s4qUGpRexp3TL0ZKS1jxNrCyM470XqiPBas0+dvE122KO+w7I+Wq+BNW9JIsD5gXSDi+tO3Beb/ACjvuzFG5iuzrJ/ouH5Ktz46GV4wjrTkoxW1t2R0U5xgtZMq2WwrjvTeiIn+JKCduu1xUMvN3KL2lSn1NW9t4yei1+Rb6PxVOvG9Kalbatkl2p5luq+u1axZsMfLqyFrW9fqb50CUsEStRAK/EUgCtrwtmtp5lFSi4vqDo6E9aKlxin4o+T5NTpulDwbL8XqkXWi6l6UeKWr+69X0SZ9PwLu+xoWeKRSktHoSy2eQAAAAAAAACv01LqRX2qiv3RlL1ijSdoLNzBkvHRfqSVL2itPnJcKjSudRLhD1bO77LQ0xZS8ZfZFW9+0ZYamdMQlph6YBY0aQB5pTGRw1GVWWeqslxk8kvEivtVUHNlfKyI0VOyXT6nybS+lVeWIxNRRu+tKTsuSivRI5t95fPxbOJ/vZduvFyZRUOmGEnLVVbVu8nKE4x8Wsu8nls+9LXQtT2PlRjvbuvozsej+k/dTSbvSm1rcE3skvzsGFkOqe6+TM7MzJY9qhL3Xz/J1leBvrVvQkvFM7REo+RyWjaL5F1byb5n03Y8VHBr9NSla/abZyGmtI++m7P6OPwLdltk+30Ndl5DunouS5HDbRzJZNvD3VyX3OSxPS7CU5ajrazW1xhKcU+1LPuMwwLpLXQ9V7Iypx3tNPVl7oPTKvHEYaopWe1PJrfGS29zIl3uPZq+D+pXXf4dybWjX6/sfWMDiI16UasNko3tvT3p9jujpKrFZBSXU7bHujdWrI9TXXpEhMVmIpgFXiYAFlot/RR5XXmz5rt6G7nT89GXKvdRb6In8cf07rscV96Z1fZuzewkvBtff7kFy9otTfkQAAAAAAAABV6Y2wW7rPv6q+9nN9qH/AKSP/JfRk1HvEE4EtFXpCP0q+VerO/7MS1xGvCT+iKt/vG/DROjIS2w0ACxhGwBx/tCxP+lSTyetOXdlH1kajak/dgc5t61+xWvU/OHSzTLxVdtP6KDcaS3WW2Xa/SxdxMdU1pdXzNps/EWPUl/k+ZSFovnfezvTLlfCVHe0XKi3uivih53XeajaVCX92Px/Jze28Nad/Fev5Puej6vvMPTm9rgk+2PVfoXaLN7HUn4G5wLe9x4SfgTz5VN6yb8zdlXpqrqUKklk2tVftO3o2fRcezc2ZB/7UaPa1rqom16fM+J+0TTTglhabtrR1qrX2Xsj37X3Gdm46f8Adl8PyafYmGn/AH5fD8nz83J0hb9GdMSwldTu/dyaVWOdnC+23FbV/Ur5NCug116FPOxI5NTi+fT1P0t7PcXeFSle6i4zj2TTTt+6n3lLZk+EoPoavYVr3Z1PodTXgbU6Aq8TAAqMVEAl6MX0a7X6nzntE/8AXS9F9C3T7pY6Nl9JL5Iesze9lZf2Jr/d9iO/mXSOpID0AAAAAAAAFXpj4odk/wDic12oX+kj/wAl9GTUe8QTgi0QtIQzi+1fnzOx7K3L+5V6P7fgr3rkzbhkdiVy2wqAJwB809rFZ09ea2xwUmu1a5qMyO9kwXp9TnNpQ386qL66fU/NxtzowAWnRev7vGUJfrYrun1X/EQZMd6mS8ipnQ38aa8vpxP0x0bX+Vh80/42aqWR3GzpTfn+EQbDWuNFeb+paHzk6IpulK/y7/8AJG/mdzh295suGnR6fI5vtAmqH6o/NvSqvr42tL9a0uyPVXodDix3aYryLGBDcxoLy+pVFguAA/SHscrOdOMnnfBwv2ppfiavFW7k2I0OBHdzrkv5xPpUthtDfFbi0AU+LQBKwcbU49l/HM+Y7Zt7zNsa8dPkXa1pFErAf6svkh6zOl7Kr+xN+f2Ib+ZexOpID0AAAAAAAAFdpqPVg+FTPscJL1aNF2ir3sGT8Gn9vuS0v2iuPnRbNeIp60bb9q7TZ7Jy/wClyozfLk/RniyO9HQ14Y+nJp8ikW2FZkE4A4D2rYB1KSaXx0KtN/M43j6y8DV563ba7PM0O1l3d9N3g/3PzEbQ3wALTovQ95jKEf1ql3Q6z/hIMqW7TJ+RUz57mNOXl9eB+odD0dTD0ovJ6l2ucnrfecjt67u8arH6viyXY9Lrx4a+H1JZyZtiv6QUdfDVEtqSl+67vyudJsO3eptp9JL4czTbcpdmLLTpx+R+ZOlNDUxtaP61tdk+svU7XFlvUxfkeMCe/jQfl9CqLBcAB+nvZHo50sNeW6lSp/tRjrT82jXYa3rLLPFmm2Z7d113RvRfA72RsTclbiwCprxu7cWV8u9UUysfRGYrV6E1LcfKJyc5OT6l9Gej86kv2V4K/wDyO+7NV7uHr4yf4Klz9ovonQkR6AAAAAAAACJpOF6UuS1v3XrfcVM6nvsadfimeovRoqD5Sy8ADU4Wd933nddn9qK2H9PY/aXLzX7FW2GnFE7DTOnISxhK6AIOnNHLE0JUtktsHwmtn4d5Bk099W4/L1KmbjLIpcOvT1Py5076OTwtec9RqnKb1lb/AE6jfWjLvzT5kOJfvR3Je8ivs3L7yHdWcJx4Nfc5YumzPqnsi6IynU/tNaLjG2Sas1Tvd35yskuV2anPyq0nvP2Y8ZfZGpvf9bcsev3U9ZPp6H21s+e5mVLJulbLr+i6I6SMVFaI8Kp6Hbmt64p7S5g5Txr42L4+a6niyCnFxZ8Q9rPRGcKnv6UXJKOdk25Ur5NcXG9n3M+g4d0Yezr7MuMX6nMYsv6K541nJvWL+x8uNqbo6roF0ZqYzEQlqN04zVsvjmnlFck82+CKeVduru4e8/08zW7QynCPc18Zy4JeHmfqbROAWHowpLPVXWfGTzk/EmoqVVaii1i46oqVa6fUk1HkTFgq8VIAiUoZ63gcX2l2gpNY0Hy9716Is0w6s3HJE5t0Or58W33N5eVj6nsynucSuHl9eJRm9ZF4i8eT0AAAAAAAAHjAOedPVbh9l27vq+TR8w2vi/0+XOPRvVejLtb1iDWHsHuE5QkpRejXIHtN2O92Tt2vISruek/0ZVsqa4on0ap0RCSlO4BUad6OUcYvpFadraySd1wknlJFa/Fha97k/FFHKwK72p8VLxXM5Kj7LsHSn7xqGTutWjFPuu2l4FDKcceG9fa9PDqyGOzcifsyuk1/Op02Hw8KUVCnHVgt21t8ZPezh9obQeS92K0guS+78zdYuJXjQ3II2GtLQAABjXw1OtH3daOtG+T2OL4p7jodj7ShD/T5HuPk/B/gpZuHXkw0mv55HNYj2VYSpPX6ju750Yt99mk/A7KOLZp7Fj0NMtn3x9mF0tDrdBdHqODVqUeta2u0rpcIpZRXYTU40KuK4vxZZxcGuh7y4yfNvmWrZZLpFxFQArqruzQ7Z2vHEh3dfGbXy82S1173HoD57KTk25c2WzViZWi7bXku15f17i7s3GeRlQr8+PojzN6ItNF0rJbj6mUSzAAAAAAAAAAABVaWo2kqi2Pqy7fqv1Xgcv2mwu8qV8Vxjz9P2ZNTLR6EI4YtAwAZBlGbWw2mLtnLx1pGWq8HxPEq4s2xxLRtI9qr9OMF+pH3C8RLFSfIr3dpcya0jpH05/qelTFGlu+3M0dt1lst6yTb8yRJLkeERkAAAAAyDbRruPNcDcbP23kYns+9Hwf2fQjnWpEqOOW+6Onp7TYk17acX6a/QhdMjGeKRNPtFgxXCTfojHcyI1Spc0mb2msmnGiO75vmSRp05ms5ec5Tk5SerfUn0B4Bptr1Et0dvzP+nqdt2Ywt2EsiS58F6dStfLjodDhoWR1hAbwAAAAAAAAAAAa61JTi4y2NWf8ATmeJwjOLjLkwnoUUoOLcZfEtvNbmu0+YbSwZYd7rfLmn4ouwlvLU8NeewAADGpUUba0lG8ko3aV5PYlfa+R7jCUtdFqDI8gGAAAAAAAAAADIAAABgGuvU1VzeUVzLuz8OWXeqo/HyR5nLdWpL0VhrK7273z3n1GqqNUFCK4JaFJvUuYokMGQAAAAAAAAAAAABC0jhdda0fjjs3ay4fh/Vmr2ts2ObTu/5Lk/t8T3Ce6yqi7/AJt48z5rZVKubhNaNFxPXkCMyDIPmPSbSteOkpY33H9owGj6kaVWms5wnUpKc8RCOy8daKu9nK7a6zBxqXhqje3bLU2n46PTd+JBJve16I+h6K0nSxVKNfD1FVpTV4yXmmtqa3p5o5nIx7Mex12LRomTTWqJZAZAAAAAAAAAK7T2m6OBouviaihBbF9acrZRgt8i3h4duVYq6lx/RebPMpJLVnJezbTFdznhMVTqU1Kn/aMDGrUdSqsJOq46k5PN6r1bXzs+w3O28SncV9TT0e7LTgt7TmR1SeujO+OcJjyUkld5JHqEJTkoxWrY5GOEoOpLWasvqrgufM+kbH2YsKrj775/gp2T3mX9CnZG3IzcAAAAAAAAAAAAAAAAVuPwV3rwXW+tH7XNfpepodsbHjlx7yvhNfr5P8ktdm7wfIrk7nz+yuVcnCa0aLSevE9PBk00cLCDm4QjF1Ja1RpJa89VRvLi7RS7iSV05KKbfs8vL0MaI4zSPQ6thassVoWrGhOWdXBT/wClqvkvqP8AKcTeUbUqyIKnOjquk17y/n81I3BrjEz0f7RaUZqhpKjU0biNlqkXKjLnCols5vLmebthTlHvMWSsj5c/kFauUuB2GDxlOtFTo1IVYPZKE4zj4o0ttNlT0nFp+aJE0+RuIjIAABHx2OpUI69erCjBbZTnGC82TVY9tr0ri36Iw2lzOOxvtDVaToaJw1TSFe9tdRlTw8HxlOVsvBPiburYfdrvMyahHw6sjduvCKNmhehk6laON0tVWLxUXelRSthqG+0Y7JNceS2tXPGTtaEK3RhR3Y9X/kwoavWR089E03io4xp++jQlST1ur7uU1N3XG62mrWVNUOj/ABb189STdWupNlJJXbsiCEJTkoxWrZnkYUqLqu7Vop5Ljzf4fld9sXYyxV3tvvv9P3KtlmvBci8wuHUUdCQkoAAAAAAAAAAAAAAAAAAAg4zAaz1o9We/7Mvm58/U1O0tk05sdXwl0f58SSFjiVck09WScZcHw4rijgc3AvxJbtq9H0ZajNS5ApHoGAR8dgadeHu61KFWD2wnCM4+DJqr7KXvVyafkYaT5nI4r2YYNyc8NKvgpt/FQrzivCV8uyxuK+0OSlu2qM15ojdS6GqPQ3SFLKhp2tqrYq1FVn4ykyR7WwrP/JjL4PT7Du5dGP8ADumf+9w/9Ol/KZ/r9lf+v+v7mNyfiJdC8fVyxGna7jvVGiqL8Yy+4wtrYVf/AI8ZfF6/Yz3cusjfgvZjgoyU6/vsbUT+PEV5T8o2TXJ3Ire0GVJbtekF5IKqPU67CYSnRgqdKnClBbIQhGEV3I09ts7Zb022/MkSS5G4iMmMp2y2vclt/PMuYeDflz3al8eiPMpKPM24fBObTn3R3L8XzO+2ZserCW9zn4/gqzsci3oYdRNwRm9IA9AAAAAAAAAAAAAAAAAAAABqr0IzVpK680+Ke5kdtULY7s1qvMynpyK6vo2Uc4PXX2XZS7nsffY5bN7MRl7WM9PJ8vgyaN3/AOiHJ2dpJxfBqzfZx7jl8nZ+Tjv+5Brz6fMnU0+QKR6BkAwAAAAZB5rZ2XWfBK770thbxsDIyHpVBv6fM8uSXM3U8HOW3qLucvwXmdPhdmEtJZMtfJfkhld4E/D4FR3du9t83vOqpprpioVpJeRA23zJcYWJTBmAAAAAAAAAAAAAAAAAAAAAAAAAADGcE1ZpNPamrow1rzBEnoym9icPlk0vB5eRr79k4d3vVrXy4fQ9qyS6miWin9Wr+9BS9GjV2dl8WXuykvkz2rpGD0ZP7cH+zKP3sqvspHpb/wBf3PXf+Q/uyf2oLulL8Auyi62/9f3Hf+RnHRT+tV/dgo+rZZr7L4y96Un8keXezdDRkFtvP5pO3grLyNnRsfDp92tfHj9Tw7JPqSYUElZJJbkkkvA2SSS0R4M1EyDIAAAAAAAAAAAAAAAAAAAAAAAAAAAAAAAAAAAAAAAAAAAAAAAAAAAAAAAAAAAAAAAAAAAAAAAAAAAAAAAAAAAAAAAAAAAAAAAAAAA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26" name="Picture 6" descr="http://rlv.zcache.com/big_eyes_smiley_face_round_stickers-r1cbcb186c10d453a9c3326644d3f9b3e_v9waf_8byvr_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99927">
            <a:off x="756918" y="680718"/>
            <a:ext cx="2666999" cy="2667000"/>
          </a:xfrm>
          <a:prstGeom prst="rect">
            <a:avLst/>
          </a:prstGeom>
          <a:noFill/>
        </p:spPr>
      </p:pic>
      <p:pic>
        <p:nvPicPr>
          <p:cNvPr id="81928" name="Picture 8" descr="http://1.bp.blogspot.com/-uMnrT6KgSTg/UHE2KEh6SiI/AAAAAAAABzc/Iq_yZ86sXic/s1600/Smiley-Face+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7367">
            <a:off x="5519520" y="759956"/>
            <a:ext cx="3038475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Concert Position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How to sit when you are waiting for your turn at a concert </a:t>
            </a:r>
            <a:r>
              <a:rPr lang="en-US" sz="4400" b="1" dirty="0" smtClean="0">
                <a:latin typeface="Comic Sans MS" pitchFamily="66" charset="0"/>
              </a:rPr>
              <a:t>(same as rest, but you can scoot back and you can watch the band that is performing)</a:t>
            </a:r>
            <a:r>
              <a:rPr lang="en-US" sz="6000" b="1" dirty="0" smtClean="0">
                <a:latin typeface="Comic Sans MS" pitchFamily="66" charset="0"/>
              </a:rPr>
              <a:t> 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066800"/>
            <a:ext cx="85344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Accent on Achievement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Book 1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Getting Ready to Play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2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Getting Ready to Play</a:t>
            </a:r>
            <a:endParaRPr lang="en-US" sz="6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1.Instrument needs to be ready</a:t>
            </a:r>
          </a:p>
          <a:p>
            <a:endParaRPr lang="en-US" sz="4000" b="1" dirty="0" smtClean="0"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2.Properly put instrument together 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2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Instrument Care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2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Comic Sans MS" pitchFamily="66" charset="0"/>
              </a:rPr>
              <a:t>Instrument Care</a:t>
            </a:r>
            <a:endParaRPr lang="en-US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1.Most important thing</a:t>
            </a:r>
          </a:p>
          <a:p>
            <a:endParaRPr lang="en-US" sz="3200" b="1" dirty="0" smtClean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2.How to make sure your instrument will work for a long time</a:t>
            </a:r>
          </a:p>
          <a:p>
            <a:endParaRPr lang="en-US" sz="3200" b="1" dirty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3.Cleaning items needed to keep instrument working</a:t>
            </a:r>
          </a:p>
          <a:p>
            <a:endParaRPr lang="en-US" sz="3200" b="1" dirty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4.How to use these cleaning items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2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Embouchure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  <a:latin typeface="Comic Sans MS" pitchFamily="66" charset="0"/>
              </a:rPr>
              <a:t>Embouchure</a:t>
            </a:r>
            <a:endParaRPr lang="en-US" sz="8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A French word used to describe the way you shape your mouth while playing.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Producing Your First Tone</a:t>
            </a:r>
            <a:endParaRPr lang="en-US" sz="96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Producing Your First Tone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1.Baby version</a:t>
            </a:r>
          </a:p>
          <a:p>
            <a:endParaRPr lang="en-US" sz="3200" b="1" dirty="0" smtClean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2.Big breath all the way to the very bottom of your stomach (do not raise shoulders).</a:t>
            </a:r>
            <a:r>
              <a:rPr lang="en-US" sz="3200" b="1" i="1" dirty="0" smtClean="0">
                <a:latin typeface="Comic Sans MS" pitchFamily="66" charset="0"/>
              </a:rPr>
              <a:t>~Santa Belly~</a:t>
            </a:r>
            <a:endParaRPr lang="en-US" sz="3200" b="1" dirty="0" smtClean="0">
              <a:latin typeface="Comic Sans MS" pitchFamily="66" charset="0"/>
            </a:endParaRPr>
          </a:p>
          <a:p>
            <a:endParaRPr lang="en-US" sz="3200" b="1" dirty="0" smtClean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3.Tonguing while blowing (Too-Too-Too-Too).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Chill Position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When Miss </a:t>
            </a:r>
            <a:r>
              <a:rPr lang="en-US" sz="6000" b="1" dirty="0" err="1" smtClean="0">
                <a:latin typeface="Comic Sans MS" pitchFamily="66" charset="0"/>
              </a:rPr>
              <a:t>Jaques</a:t>
            </a:r>
            <a:r>
              <a:rPr lang="en-US" sz="6000" b="1" dirty="0" smtClean="0">
                <a:latin typeface="Comic Sans MS" pitchFamily="66" charset="0"/>
              </a:rPr>
              <a:t> needs your attention </a:t>
            </a:r>
            <a:r>
              <a:rPr lang="en-US" sz="4400" b="1" dirty="0" smtClean="0">
                <a:latin typeface="Comic Sans MS" pitchFamily="66" charset="0"/>
              </a:rPr>
              <a:t>(give her your eyes, </a:t>
            </a:r>
            <a:r>
              <a:rPr lang="en-US" sz="4400" b="1" smtClean="0">
                <a:latin typeface="Comic Sans MS" pitchFamily="66" charset="0"/>
              </a:rPr>
              <a:t>freeze, give </a:t>
            </a:r>
            <a:r>
              <a:rPr lang="en-US" sz="4400" b="1" dirty="0" smtClean="0">
                <a:latin typeface="Comic Sans MS" pitchFamily="66" charset="0"/>
              </a:rPr>
              <a:t>her all of your attention, and do not talk)</a:t>
            </a:r>
          </a:p>
          <a:p>
            <a:pPr algn="ctr"/>
            <a:r>
              <a:rPr lang="en-US" sz="3600" i="1" dirty="0" smtClean="0">
                <a:latin typeface="Comic Sans MS" pitchFamily="66" charset="0"/>
              </a:rPr>
              <a:t>Chill can happen by saying Chill, blowing whistle, or standing on podium</a:t>
            </a:r>
            <a:endParaRPr lang="en-US" sz="48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1BB57A"/>
                </a:solidFill>
                <a:latin typeface="Comic Sans MS" pitchFamily="66" charset="0"/>
              </a:rPr>
              <a:t>Practice Tips</a:t>
            </a:r>
            <a:endParaRPr lang="en-US" sz="9600" b="1" dirty="0">
              <a:solidFill>
                <a:srgbClr val="1BB57A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1BB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1BB57A"/>
                </a:solidFill>
                <a:latin typeface="Comic Sans MS" pitchFamily="66" charset="0"/>
              </a:rPr>
              <a:t>Practice Tips</a:t>
            </a:r>
            <a:endParaRPr lang="en-US" sz="8000" b="1" dirty="0">
              <a:solidFill>
                <a:srgbClr val="1BB57A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1.Good firm chair with no interruptions.  Use a music stand.</a:t>
            </a:r>
          </a:p>
          <a:p>
            <a:r>
              <a:rPr lang="en-US" sz="3200" b="1" dirty="0" smtClean="0">
                <a:latin typeface="Comic Sans MS" pitchFamily="66" charset="0"/>
              </a:rPr>
              <a:t>2.Reed instruments rotate reeds used.</a:t>
            </a:r>
          </a:p>
          <a:p>
            <a:r>
              <a:rPr lang="en-US" sz="3200" b="1" dirty="0" smtClean="0">
                <a:latin typeface="Comic Sans MS" pitchFamily="66" charset="0"/>
              </a:rPr>
              <a:t>3.Start with long tones.</a:t>
            </a:r>
          </a:p>
          <a:p>
            <a:r>
              <a:rPr lang="en-US" sz="3200" b="1" dirty="0" smtClean="0">
                <a:latin typeface="Comic Sans MS" pitchFamily="66" charset="0"/>
              </a:rPr>
              <a:t>4.Review stuff played in class.</a:t>
            </a:r>
          </a:p>
          <a:p>
            <a:r>
              <a:rPr lang="en-US" sz="3200" b="1" dirty="0" smtClean="0">
                <a:latin typeface="Comic Sans MS" pitchFamily="66" charset="0"/>
              </a:rPr>
              <a:t>5.Spend time on “difficult” items.</a:t>
            </a:r>
          </a:p>
          <a:p>
            <a:r>
              <a:rPr lang="en-US" sz="3200" b="1" dirty="0" smtClean="0">
                <a:latin typeface="Comic Sans MS" pitchFamily="66" charset="0"/>
              </a:rPr>
              <a:t>6.Play along with AOA CD.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1BB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The Staff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latin typeface="Comic Sans MS" pitchFamily="66" charset="0"/>
              </a:rPr>
              <a:t>The Staff</a:t>
            </a:r>
            <a:endParaRPr lang="en-US" sz="8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5 lines and 4 spaces </a:t>
            </a:r>
            <a:r>
              <a:rPr lang="en-US" sz="5400" b="1" dirty="0" err="1" smtClean="0">
                <a:latin typeface="Comic Sans MS" pitchFamily="66" charset="0"/>
              </a:rPr>
              <a:t>usd</a:t>
            </a:r>
            <a:r>
              <a:rPr lang="en-US" sz="5400" b="1" dirty="0" smtClean="0">
                <a:latin typeface="Comic Sans MS" pitchFamily="66" charset="0"/>
              </a:rPr>
              <a:t> for writing music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657600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886200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4114800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4343400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4572000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Treble Clef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Treble Clef</a:t>
            </a:r>
            <a:b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000" b="1" dirty="0" smtClean="0">
                <a:latin typeface="Comic Sans MS" pitchFamily="66" charset="0"/>
              </a:rPr>
              <a:t>Flute, Oboe, Clarinet, Bass Clarinet, All Saxes, French Horn, Trumpet, and Percussion (bells/piano) 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Also called G clef.  The second line of the staff is the note G.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495800"/>
            <a:ext cx="13620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Bass Clef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Bass Clef</a:t>
            </a:r>
            <a:b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000" b="1" dirty="0" smtClean="0">
                <a:latin typeface="Comic Sans MS" pitchFamily="66" charset="0"/>
              </a:rPr>
              <a:t>Bassoon, Trombone, Euphonium, Tuba, and Percussion (timpani)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419600"/>
            <a:ext cx="1366837" cy="162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22860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Also, called F clef.  The fourth line of the staff is the note F.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Comic Sans MS" pitchFamily="66" charset="0"/>
              </a:rPr>
              <a:t>Bar Line</a:t>
            </a:r>
            <a:endParaRPr lang="en-US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Bar Line</a:t>
            </a: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86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Divides the staff into measures.</a:t>
            </a:r>
            <a:endParaRPr lang="en-US" sz="4400" b="1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41910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44196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46482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48768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51054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1148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4876800" y="3733800"/>
            <a:ext cx="914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6"/>
                </a:solidFill>
                <a:latin typeface="Comic Sans MS" pitchFamily="66" charset="0"/>
              </a:rPr>
              <a:t>Relax Position</a:t>
            </a:r>
            <a:endParaRPr lang="en-US" sz="96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Measure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Measure</a:t>
            </a:r>
            <a:endParaRPr lang="en-US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86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The distance between two bar lines.</a:t>
            </a:r>
            <a:endParaRPr lang="en-US" sz="4400" b="1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41910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44196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46482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48768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51054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2672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4038600"/>
            <a:ext cx="2667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4038600"/>
            <a:ext cx="2667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3914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430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latin typeface="Comic Sans MS" pitchFamily="66" charset="0"/>
              </a:rPr>
              <a:t>Time Signature</a:t>
            </a:r>
            <a:endParaRPr lang="en-US" sz="8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Comic Sans MS" pitchFamily="66" charset="0"/>
              </a:rPr>
              <a:t>Time Signature</a:t>
            </a: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Tells us how many beats are in a measure and what kind of note gets one beat.</a:t>
            </a:r>
            <a:endParaRPr lang="en-US" sz="4400" b="1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572000"/>
            <a:ext cx="6477000" cy="1752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4953000"/>
            <a:ext cx="6477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5410200"/>
            <a:ext cx="6477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5867400"/>
            <a:ext cx="6477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71600" y="4419600"/>
            <a:ext cx="762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6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66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endParaRPr lang="en-US" sz="66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362200" y="3962400"/>
            <a:ext cx="1905000" cy="457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Double Bar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Double Bar</a:t>
            </a:r>
            <a:endParaRPr lang="en-US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86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The end of a section of music.</a:t>
            </a:r>
            <a:endParaRPr lang="en-US" sz="4400" b="1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41910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44196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46482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48768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51054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4864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276600" y="46482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239000" y="46482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391400" y="4648200"/>
            <a:ext cx="91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05600" y="31242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The Musical Alphabet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The Musical Alphabet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The musical alphabet uses only the letters A though G.  These are used to name the notes on the staff in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LINE-SPACE-LINE-SPACE </a:t>
            </a:r>
            <a:r>
              <a:rPr lang="en-US" sz="3200" b="1" dirty="0" smtClean="0">
                <a:latin typeface="Comic Sans MS" pitchFamily="66" charset="0"/>
              </a:rPr>
              <a:t>order (A, B, C, D, E, F, G, A, B, etc.).  There are rules that help us remember the names of the lines and spaces of the staff.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Treble Clef Space Notes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Treble Clef Space Notes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403252" cy="316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6"/>
                </a:solidFill>
                <a:latin typeface="Comic Sans MS" pitchFamily="66" charset="0"/>
              </a:rPr>
              <a:t>Relax Position</a:t>
            </a:r>
            <a:endParaRPr lang="en-US" sz="88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3435"/>
            <a:ext cx="8458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You can talk and sit “relaxed” (don’t </a:t>
            </a:r>
            <a:r>
              <a:rPr lang="en-US" sz="6000" b="1" dirty="0" smtClean="0">
                <a:latin typeface="Comic Sans MS" pitchFamily="66" charset="0"/>
              </a:rPr>
              <a:t>be</a:t>
            </a:r>
            <a:r>
              <a:rPr lang="en-US" sz="6000" b="1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silly though)</a:t>
            </a:r>
            <a:endParaRPr lang="en-US" sz="48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Treble Clef Line Notes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Treble Clef Line Notes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7174539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5029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solidFill>
                  <a:srgbClr val="C00000"/>
                </a:solidFill>
              </a:rPr>
              <a:t>E</a:t>
            </a:r>
            <a:r>
              <a:rPr lang="en-US" sz="5400" dirty="0" smtClean="0"/>
              <a:t>very </a:t>
            </a:r>
            <a:r>
              <a:rPr lang="en-US" sz="5400" u="sng" dirty="0" smtClean="0">
                <a:solidFill>
                  <a:srgbClr val="C00000"/>
                </a:solidFill>
              </a:rPr>
              <a:t>G</a:t>
            </a:r>
            <a:r>
              <a:rPr lang="en-US" sz="5400" dirty="0" smtClean="0"/>
              <a:t>ood </a:t>
            </a:r>
            <a:r>
              <a:rPr lang="en-US" sz="5400" u="sng" dirty="0" smtClean="0">
                <a:solidFill>
                  <a:srgbClr val="C00000"/>
                </a:solidFill>
              </a:rPr>
              <a:t>B</a:t>
            </a:r>
            <a:r>
              <a:rPr lang="en-US" sz="5400" dirty="0" smtClean="0"/>
              <a:t>oy </a:t>
            </a:r>
            <a:r>
              <a:rPr lang="en-US" sz="5400" u="sng" dirty="0" smtClean="0">
                <a:solidFill>
                  <a:srgbClr val="C00000"/>
                </a:solidFill>
              </a:rPr>
              <a:t>D</a:t>
            </a:r>
            <a:r>
              <a:rPr lang="en-US" sz="5400" dirty="0" smtClean="0"/>
              <a:t>oes </a:t>
            </a:r>
            <a:r>
              <a:rPr lang="en-US" sz="5400" u="sng" dirty="0" smtClean="0">
                <a:solidFill>
                  <a:srgbClr val="C00000"/>
                </a:solidFill>
              </a:rPr>
              <a:t>F</a:t>
            </a:r>
            <a:r>
              <a:rPr lang="en-US" sz="5400" dirty="0" smtClean="0"/>
              <a:t>ine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Bass Clef Space Notes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Bass Clef Space Notes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8275947" cy="260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Comic Sans MS" pitchFamily="66" charset="0"/>
              </a:rPr>
              <a:t>Bass Clef Line Notes</a:t>
            </a:r>
            <a:endParaRPr lang="en-US" sz="9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Bass Clef Line Notes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848400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5029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solidFill>
                  <a:srgbClr val="C00000"/>
                </a:solidFill>
              </a:rPr>
              <a:t>G</a:t>
            </a:r>
            <a:r>
              <a:rPr lang="en-US" sz="5400" dirty="0" smtClean="0"/>
              <a:t>ood </a:t>
            </a:r>
            <a:r>
              <a:rPr lang="en-US" sz="5400" u="sng" dirty="0" smtClean="0">
                <a:solidFill>
                  <a:srgbClr val="C00000"/>
                </a:solidFill>
              </a:rPr>
              <a:t>B</a:t>
            </a:r>
            <a:r>
              <a:rPr lang="en-US" sz="5400" dirty="0" smtClean="0"/>
              <a:t>oys </a:t>
            </a:r>
            <a:r>
              <a:rPr lang="en-US" sz="5400" u="sng" dirty="0" smtClean="0">
                <a:solidFill>
                  <a:srgbClr val="C00000"/>
                </a:solidFill>
              </a:rPr>
              <a:t>D</a:t>
            </a:r>
            <a:r>
              <a:rPr lang="en-US" sz="5400" dirty="0" smtClean="0"/>
              <a:t>o </a:t>
            </a:r>
            <a:r>
              <a:rPr lang="en-US" sz="5400" u="sng" dirty="0" smtClean="0">
                <a:solidFill>
                  <a:srgbClr val="C00000"/>
                </a:solidFill>
              </a:rPr>
              <a:t>F</a:t>
            </a:r>
            <a:r>
              <a:rPr lang="en-US" sz="5400" dirty="0" smtClean="0"/>
              <a:t>ine </a:t>
            </a:r>
            <a:r>
              <a:rPr lang="en-US" sz="5400" u="sng" dirty="0" smtClean="0">
                <a:solidFill>
                  <a:srgbClr val="C00000"/>
                </a:solidFill>
              </a:rPr>
              <a:t>A</a:t>
            </a:r>
            <a:r>
              <a:rPr lang="en-US" sz="5400" dirty="0" smtClean="0"/>
              <a:t>lways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Ledger Lines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  <a:t>Ledger Lines</a:t>
            </a:r>
            <a:endParaRPr lang="en-US" sz="8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5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81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itchFamily="66" charset="0"/>
              </a:rPr>
              <a:t>Used to extend the staff.</a:t>
            </a:r>
            <a:endParaRPr lang="en-US" sz="4800" b="1" dirty="0">
              <a:latin typeface="Comic Sans MS" pitchFamily="66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6967538" cy="345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latin typeface="Comic Sans MS" pitchFamily="66" charset="0"/>
              </a:rPr>
              <a:t>Fingering Chart</a:t>
            </a:r>
            <a:endParaRPr lang="en-US" sz="9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46 &amp; 47 (end of book)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Comic Sans MS" pitchFamily="66" charset="0"/>
              </a:rPr>
              <a:t>Fingering Chart</a:t>
            </a:r>
            <a:endParaRPr lang="en-US" sz="8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46 &amp; 47 (end of book)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</a:rPr>
              <a:t>Shows you how to play a note (sound) on your instrument.  It also shows you where this note is found on the staff and what it is called (its’ letter name).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C000"/>
                </a:solidFill>
                <a:latin typeface="Comic Sans MS" pitchFamily="66" charset="0"/>
              </a:rPr>
              <a:t>Playing Position</a:t>
            </a:r>
            <a:endParaRPr lang="en-US" sz="96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3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Solo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Solo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 (#7)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One person playing.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  <a:t>Time Signature </a:t>
            </a:r>
            <a:b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b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88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sz="8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Comic Sans MS" pitchFamily="66" charset="0"/>
              </a:rPr>
              <a:t>Time Signature </a:t>
            </a:r>
            <a:br>
              <a:rPr lang="en-US" sz="6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60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br>
              <a:rPr lang="en-US" sz="6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60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sz="6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</a:t>
            </a:r>
            <a:r>
              <a:rPr lang="en-US" sz="2000" b="1" smtClean="0">
                <a:latin typeface="Comic Sans MS" pitchFamily="66" charset="0"/>
              </a:rPr>
              <a:t>Page 6 (#1)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124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4= 4 beats in each measure</a:t>
            </a:r>
          </a:p>
          <a:p>
            <a:r>
              <a:rPr lang="en-US" sz="4000" b="1" dirty="0" smtClean="0">
                <a:latin typeface="Comic Sans MS" pitchFamily="66" charset="0"/>
              </a:rPr>
              <a:t>4= quarter note receives 1 beat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Comic Sans MS" pitchFamily="66" charset="0"/>
              </a:rPr>
              <a:t>Whole Note</a:t>
            </a:r>
            <a:endParaRPr lang="en-US" sz="8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Comic Sans MS" pitchFamily="66" charset="0"/>
              </a:rPr>
              <a:t>Whole Note</a:t>
            </a:r>
            <a:endParaRPr lang="en-US" sz="72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 (#1)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Receives 4 beats in 4</a:t>
            </a:r>
          </a:p>
          <a:p>
            <a:r>
              <a:rPr lang="en-US" sz="4000" b="1" dirty="0">
                <a:latin typeface="Comic Sans MS" pitchFamily="66" charset="0"/>
              </a:rPr>
              <a:t>	</a:t>
            </a:r>
            <a:r>
              <a:rPr lang="en-US" sz="4000" b="1" dirty="0" smtClean="0">
                <a:latin typeface="Comic Sans MS" pitchFamily="66" charset="0"/>
              </a:rPr>
              <a:t>				  4</a:t>
            </a:r>
            <a:endParaRPr lang="en-US" sz="4000" b="1" dirty="0">
              <a:latin typeface="Comic Sans MS" pitchFamily="66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5050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Comic Sans MS" pitchFamily="66" charset="0"/>
              </a:rPr>
              <a:t>Whole Rest</a:t>
            </a:r>
            <a:endParaRPr lang="en-US" sz="8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Comic Sans MS" pitchFamily="66" charset="0"/>
              </a:rPr>
              <a:t>Whole Rest</a:t>
            </a:r>
            <a:endParaRPr lang="en-US" sz="72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 (#1)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Indicates a whole measure of silence.</a:t>
            </a:r>
            <a:endParaRPr lang="en-US" sz="4000" b="1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Flat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Flat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6482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 (some instruments)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Lowers the pitch of a note 1 half step.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C000"/>
                </a:solidFill>
                <a:latin typeface="Comic Sans MS" pitchFamily="66" charset="0"/>
              </a:rPr>
              <a:t>Playing Position</a:t>
            </a:r>
            <a:endParaRPr lang="en-US" sz="88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How to sit when you are playing your instrument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3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Sharp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Sharp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6482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6 (some instruments)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Raises the pitch of a note 1 half step.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Comic Sans MS" pitchFamily="66" charset="0"/>
              </a:rPr>
              <a:t>Quarter Note</a:t>
            </a:r>
            <a:endParaRPr lang="en-US" sz="8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Comic Sans MS" pitchFamily="66" charset="0"/>
              </a:rPr>
              <a:t>Quarter Note</a:t>
            </a:r>
            <a:endParaRPr lang="en-US" sz="72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 (#10)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Receives 1 beat in 4</a:t>
            </a:r>
          </a:p>
          <a:p>
            <a:r>
              <a:rPr lang="en-US" sz="4000" b="1" dirty="0">
                <a:latin typeface="Comic Sans MS" pitchFamily="66" charset="0"/>
              </a:rPr>
              <a:t>	</a:t>
            </a:r>
            <a:r>
              <a:rPr lang="en-US" sz="4000" b="1" dirty="0" smtClean="0">
                <a:latin typeface="Comic Sans MS" pitchFamily="66" charset="0"/>
              </a:rPr>
              <a:t>				 4</a:t>
            </a:r>
            <a:endParaRPr lang="en-US" sz="4000" b="1" dirty="0"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351882"/>
            <a:ext cx="1809750" cy="242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Comic Sans MS" pitchFamily="66" charset="0"/>
              </a:rPr>
              <a:t>Breath Mark</a:t>
            </a:r>
            <a:endParaRPr lang="en-US" sz="8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Breath Mark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 (#9)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A suggested place to take a breath (have to breathe there).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Duet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Duet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 (#11)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A composition with parts for two players.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Comic Sans MS" pitchFamily="66" charset="0"/>
              </a:rPr>
              <a:t>Half Note</a:t>
            </a:r>
            <a:endParaRPr lang="en-US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8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Half Note</a:t>
            </a:r>
            <a:endParaRPr lang="en-US" sz="8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8 (#16)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Comic Sans MS" pitchFamily="66" charset="0"/>
              </a:rPr>
              <a:t>Receives 2 beats in time 4 time.</a:t>
            </a:r>
          </a:p>
          <a:p>
            <a:r>
              <a:rPr lang="en-US" sz="6000" b="1" dirty="0" smtClean="0">
                <a:latin typeface="Comic Sans MS" pitchFamily="66" charset="0"/>
              </a:rPr>
              <a:t>      4                 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Rest Position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Comic Sans MS" pitchFamily="66" charset="0"/>
              </a:rPr>
              <a:t>Half Rest</a:t>
            </a:r>
            <a:endParaRPr lang="en-US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8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Half Rest</a:t>
            </a:r>
            <a:endParaRPr lang="en-US" sz="8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8 (#16)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Receives 2 beats of silence in time 4 time.                        </a:t>
            </a:r>
          </a:p>
          <a:p>
            <a:r>
              <a:rPr lang="en-US" sz="4800" b="1" dirty="0" smtClean="0">
                <a:latin typeface="Comic Sans MS" pitchFamily="66" charset="0"/>
              </a:rPr>
              <a:t>                 4</a:t>
            </a:r>
          </a:p>
          <a:p>
            <a:r>
              <a:rPr lang="en-US" sz="4800" b="1" dirty="0" smtClean="0">
                <a:latin typeface="Comic Sans MS" pitchFamily="66" charset="0"/>
              </a:rPr>
              <a:t>                       </a:t>
            </a:r>
            <a:endParaRPr lang="en-US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Time Signature     2</a:t>
            </a:r>
            <a:b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Time Signature</a:t>
            </a:r>
            <a:b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b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sz="8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 (#21)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462278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2= 2 beats in each measure</a:t>
            </a:r>
          </a:p>
          <a:p>
            <a:r>
              <a:rPr lang="en-US" sz="4400" b="1" dirty="0" smtClean="0">
                <a:latin typeface="Comic Sans MS" pitchFamily="66" charset="0"/>
              </a:rPr>
              <a:t>4= quarter note receives 1 beat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Comic Sans MS" pitchFamily="66" charset="0"/>
              </a:rPr>
              <a:t>Quarter Rest</a:t>
            </a:r>
            <a:endParaRPr lang="en-US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Quarter Rest</a:t>
            </a:r>
            <a:endParaRPr lang="en-US" sz="8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 (#21 b)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Receives 1 beat of silence in </a:t>
            </a:r>
          </a:p>
          <a:p>
            <a:r>
              <a:rPr lang="en-US" sz="4400" b="1" dirty="0" smtClean="0">
                <a:latin typeface="Comic Sans MS" pitchFamily="66" charset="0"/>
              </a:rPr>
              <a:t>2 and 4 time</a:t>
            </a:r>
          </a:p>
          <a:p>
            <a:r>
              <a:rPr lang="en-US" sz="4400" b="1" dirty="0" smtClean="0">
                <a:latin typeface="Comic Sans MS" pitchFamily="66" charset="0"/>
              </a:rPr>
              <a:t>4      4</a:t>
            </a:r>
            <a:endParaRPr lang="en-US" sz="6000" b="1" dirty="0" smtClean="0">
              <a:latin typeface="Comic Sans MS" pitchFamily="66" charset="0"/>
            </a:endParaRPr>
          </a:p>
          <a:p>
            <a:pPr algn="ctr"/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Repeat Sign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Repeat Sign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 (#23)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Play the music again from the beginning.</a:t>
            </a:r>
            <a:endParaRPr lang="en-US" sz="6000" b="1" dirty="0">
              <a:latin typeface="Comic Sans MS" pitchFamily="66" charset="0"/>
            </a:endParaRPr>
          </a:p>
        </p:txBody>
      </p:sp>
      <p:pic>
        <p:nvPicPr>
          <p:cNvPr id="15362" name="Picture 2" descr="http://www.decodeunicode.org/en/u+1d107/data/glyph/196x196/1D1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05200"/>
            <a:ext cx="220980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Round</a:t>
            </a:r>
            <a:endParaRPr lang="en-US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Round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9 (#24)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Playing the same music beginning at different times.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Rest Position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6000" b="1" dirty="0" smtClean="0">
                <a:latin typeface="Comic Sans MS" pitchFamily="66" charset="0"/>
              </a:rPr>
              <a:t>How to sit when you are about to play  </a:t>
            </a:r>
            <a:r>
              <a:rPr lang="en-US" sz="4400" b="1" dirty="0" smtClean="0">
                <a:latin typeface="Comic Sans MS" pitchFamily="66" charset="0"/>
              </a:rPr>
              <a:t>(edge of chair [except tuba and percussion], sitting tall, feet flat, staring straight ahead, and no wiggling)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Comic Sans MS" pitchFamily="66" charset="0"/>
              </a:rPr>
              <a:t>Tie</a:t>
            </a:r>
            <a:endParaRPr lang="en-US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Tie</a:t>
            </a:r>
            <a:endParaRPr lang="en-US" sz="8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 (#28)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807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Joins two notes of the same pitch to make one long note (add them together &amp; do not tongue the second one).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Key Signature</a:t>
            </a:r>
            <a:endParaRPr lang="en-US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Key Signature</a:t>
            </a:r>
            <a:endParaRPr lang="en-US" sz="8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 (#29)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Indicates notes which are to be flatted or </a:t>
            </a:r>
            <a:r>
              <a:rPr lang="en-US" sz="4400" b="1" dirty="0" err="1" smtClean="0">
                <a:latin typeface="Comic Sans MS" pitchFamily="66" charset="0"/>
              </a:rPr>
              <a:t>sharped</a:t>
            </a:r>
            <a:r>
              <a:rPr lang="en-US" sz="4400" b="1" dirty="0" smtClean="0">
                <a:latin typeface="Comic Sans MS" pitchFamily="66" charset="0"/>
              </a:rPr>
              <a:t> (stay for the whole song unless there is an accidental).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Tempo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Tempo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 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How fast or slow you play.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Moderato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Moderato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 (#29)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Medium tempo.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Allegro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Allegro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10 (#30)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Fast tempo.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Concert</a:t>
            </a:r>
            <a:r>
              <a:rPr lang="en-US" sz="96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Position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Duet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Duet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AOA Page 7 (#11)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A composition with parts for two players.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1641</TotalTime>
  <Words>1173</Words>
  <Application>Microsoft Office PowerPoint</Application>
  <PresentationFormat>On-screen Show (4:3)</PresentationFormat>
  <Paragraphs>256</Paragraphs>
  <Slides>91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Office Theme</vt:lpstr>
      <vt:lpstr>Chill Position</vt:lpstr>
      <vt:lpstr>Chill Position</vt:lpstr>
      <vt:lpstr>Relax Position</vt:lpstr>
      <vt:lpstr>Relax Position</vt:lpstr>
      <vt:lpstr>Playing Position</vt:lpstr>
      <vt:lpstr>Playing Position</vt:lpstr>
      <vt:lpstr>Rest Position</vt:lpstr>
      <vt:lpstr>Rest Position</vt:lpstr>
      <vt:lpstr>Concert Position</vt:lpstr>
      <vt:lpstr>Concert Position</vt:lpstr>
      <vt:lpstr>Slide 11</vt:lpstr>
      <vt:lpstr>Getting Ready to Play</vt:lpstr>
      <vt:lpstr>Getting Ready to Play</vt:lpstr>
      <vt:lpstr>Instrument Care</vt:lpstr>
      <vt:lpstr>Instrument Care</vt:lpstr>
      <vt:lpstr>Embouchure</vt:lpstr>
      <vt:lpstr>Embouchure</vt:lpstr>
      <vt:lpstr>Producing Your First Tone</vt:lpstr>
      <vt:lpstr>Producing Your First Tone</vt:lpstr>
      <vt:lpstr>Practice Tips</vt:lpstr>
      <vt:lpstr>Practice Tips</vt:lpstr>
      <vt:lpstr>The Staff</vt:lpstr>
      <vt:lpstr>The Staff</vt:lpstr>
      <vt:lpstr>Treble Clef</vt:lpstr>
      <vt:lpstr>Treble Clef Flute, Oboe, Clarinet, Bass Clarinet, All Saxes, French Horn, Trumpet, and Percussion (bells/piano) </vt:lpstr>
      <vt:lpstr>Bass Clef</vt:lpstr>
      <vt:lpstr>Bass Clef Bassoon, Trombone, Euphonium, Tuba, and Percussion (timpani)</vt:lpstr>
      <vt:lpstr>Bar Line</vt:lpstr>
      <vt:lpstr>Bar Line </vt:lpstr>
      <vt:lpstr>Measure</vt:lpstr>
      <vt:lpstr>Measure</vt:lpstr>
      <vt:lpstr>Time Signature</vt:lpstr>
      <vt:lpstr>Time Signature </vt:lpstr>
      <vt:lpstr>Double Bar</vt:lpstr>
      <vt:lpstr>Double Bar</vt:lpstr>
      <vt:lpstr>The Musical Alphabet</vt:lpstr>
      <vt:lpstr>The Musical Alphabet</vt:lpstr>
      <vt:lpstr>Treble Clef Space Notes</vt:lpstr>
      <vt:lpstr>Treble Clef Space Notes</vt:lpstr>
      <vt:lpstr>Treble Clef Line Notes</vt:lpstr>
      <vt:lpstr>Treble Clef Line Notes</vt:lpstr>
      <vt:lpstr>Bass Clef Space Notes</vt:lpstr>
      <vt:lpstr>Bass Clef Space Notes</vt:lpstr>
      <vt:lpstr>Bass Clef Line Notes</vt:lpstr>
      <vt:lpstr>Bass Clef Line Notes</vt:lpstr>
      <vt:lpstr>Ledger Lines</vt:lpstr>
      <vt:lpstr>Ledger Lines</vt:lpstr>
      <vt:lpstr>Fingering Chart</vt:lpstr>
      <vt:lpstr>Fingering Chart</vt:lpstr>
      <vt:lpstr>Solo</vt:lpstr>
      <vt:lpstr>Solo</vt:lpstr>
      <vt:lpstr>Time Signature  4 4</vt:lpstr>
      <vt:lpstr>Time Signature  4 4</vt:lpstr>
      <vt:lpstr>Whole Note</vt:lpstr>
      <vt:lpstr>Whole Note</vt:lpstr>
      <vt:lpstr>Whole Rest</vt:lpstr>
      <vt:lpstr>Whole Rest</vt:lpstr>
      <vt:lpstr>Flat</vt:lpstr>
      <vt:lpstr>Flat</vt:lpstr>
      <vt:lpstr>Sharp</vt:lpstr>
      <vt:lpstr>Sharp</vt:lpstr>
      <vt:lpstr>Quarter Note</vt:lpstr>
      <vt:lpstr>Quarter Note</vt:lpstr>
      <vt:lpstr>Breath Mark</vt:lpstr>
      <vt:lpstr>Breath Mark</vt:lpstr>
      <vt:lpstr>Duet</vt:lpstr>
      <vt:lpstr>Duet</vt:lpstr>
      <vt:lpstr>Half Note</vt:lpstr>
      <vt:lpstr>Half Note</vt:lpstr>
      <vt:lpstr>Half Rest</vt:lpstr>
      <vt:lpstr>Half Rest</vt:lpstr>
      <vt:lpstr>Time Signature     2 4</vt:lpstr>
      <vt:lpstr>Time Signature 2 4</vt:lpstr>
      <vt:lpstr>Quarter Rest</vt:lpstr>
      <vt:lpstr>Quarter Rest</vt:lpstr>
      <vt:lpstr>Repeat Sign</vt:lpstr>
      <vt:lpstr>Repeat Sign</vt:lpstr>
      <vt:lpstr>Round</vt:lpstr>
      <vt:lpstr>Round</vt:lpstr>
      <vt:lpstr>Tie</vt:lpstr>
      <vt:lpstr>Tie</vt:lpstr>
      <vt:lpstr>Key Signature</vt:lpstr>
      <vt:lpstr>Key Signature</vt:lpstr>
      <vt:lpstr>Tempo</vt:lpstr>
      <vt:lpstr>Tempo</vt:lpstr>
      <vt:lpstr>Moderato</vt:lpstr>
      <vt:lpstr>Moderato</vt:lpstr>
      <vt:lpstr>Allegro</vt:lpstr>
      <vt:lpstr>Allegro</vt:lpstr>
      <vt:lpstr>Duet</vt:lpstr>
      <vt:lpstr>Duet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Squirrel</dc:creator>
  <cp:lastModifiedBy>Squirrel</cp:lastModifiedBy>
  <cp:revision>25</cp:revision>
  <dcterms:created xsi:type="dcterms:W3CDTF">2010-06-27T18:55:01Z</dcterms:created>
  <dcterms:modified xsi:type="dcterms:W3CDTF">2015-08-23T21:33:10Z</dcterms:modified>
</cp:coreProperties>
</file>