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9" r:id="rId2"/>
    <p:sldId id="273" r:id="rId3"/>
    <p:sldId id="284" r:id="rId4"/>
    <p:sldId id="271" r:id="rId5"/>
    <p:sldId id="278" r:id="rId6"/>
    <p:sldId id="267" r:id="rId7"/>
    <p:sldId id="277" r:id="rId8"/>
    <p:sldId id="265" r:id="rId9"/>
    <p:sldId id="276" r:id="rId10"/>
    <p:sldId id="269" r:id="rId11"/>
    <p:sldId id="275" r:id="rId12"/>
    <p:sldId id="264" r:id="rId13"/>
    <p:sldId id="280" r:id="rId14"/>
    <p:sldId id="266" r:id="rId15"/>
    <p:sldId id="274" r:id="rId16"/>
    <p:sldId id="285" r:id="rId17"/>
    <p:sldId id="283" r:id="rId18"/>
    <p:sldId id="272" r:id="rId19"/>
    <p:sldId id="281" r:id="rId20"/>
    <p:sldId id="268" r:id="rId21"/>
    <p:sldId id="282" r:id="rId22"/>
    <p:sldId id="270" r:id="rId23"/>
    <p:sldId id="287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709" autoAdjust="0"/>
  </p:normalViewPr>
  <p:slideViewPr>
    <p:cSldViewPr>
      <p:cViewPr varScale="1">
        <p:scale>
          <a:sx n="87" d="100"/>
          <a:sy n="87" d="100"/>
        </p:scale>
        <p:origin x="88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58A62-A149-4420-9D14-E2D5E564854B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40F41-7955-4621-9894-7A3CE7560E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6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40F41-7955-4621-9894-7A3CE7560EF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9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FC1F0-3EAD-4E6E-8FE0-3D2E779AF75E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4126A-E91A-4569-9C1D-5818673F7F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FC1F0-3EAD-4E6E-8FE0-3D2E779AF75E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4126A-E91A-4569-9C1D-5818673F7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FC1F0-3EAD-4E6E-8FE0-3D2E779AF75E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4126A-E91A-4569-9C1D-5818673F7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FC1F0-3EAD-4E6E-8FE0-3D2E779AF75E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4126A-E91A-4569-9C1D-5818673F7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FC1F0-3EAD-4E6E-8FE0-3D2E779AF75E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4126A-E91A-4569-9C1D-5818673F7F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FC1F0-3EAD-4E6E-8FE0-3D2E779AF75E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4126A-E91A-4569-9C1D-5818673F7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FC1F0-3EAD-4E6E-8FE0-3D2E779AF75E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4126A-E91A-4569-9C1D-5818673F7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FC1F0-3EAD-4E6E-8FE0-3D2E779AF75E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4126A-E91A-4569-9C1D-5818673F7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FC1F0-3EAD-4E6E-8FE0-3D2E779AF75E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4126A-E91A-4569-9C1D-5818673F7F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FC1F0-3EAD-4E6E-8FE0-3D2E779AF75E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4126A-E91A-4569-9C1D-5818673F7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FC1F0-3EAD-4E6E-8FE0-3D2E779AF75E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4126A-E91A-4569-9C1D-5818673F7F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92FC1F0-3EAD-4E6E-8FE0-3D2E779AF75E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5F4126A-E91A-4569-9C1D-5818673F7F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.made-in-china.com/2f0j00NBSTrwHIgtWa/Bass-Clarinet-JYCL1302-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666115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Comic Sans MS" pitchFamily="66" charset="0"/>
              </a:rPr>
              <a:t>Tuba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  <p:pic>
        <p:nvPicPr>
          <p:cNvPr id="23554" name="Picture 2" descr="http://static.musiciansfriend.com/derivates/19/001/241/088/DV020_Jpg_Jumbo_464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90598"/>
            <a:ext cx="4819650" cy="48196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781800" y="25146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2 Tubas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133600"/>
            <a:ext cx="749808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*Brass instrument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*Two main parts: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mouthpiece and instrument (with slides)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*Has three buttons to produce different sounds (can have 4)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*Has the smallest silver mouthpiece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854073" y="14990"/>
            <a:ext cx="666115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Comic Sans MS" pitchFamily="66" charset="0"/>
              </a:rPr>
              <a:t>French Horns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438775" cy="160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Flute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590800"/>
            <a:ext cx="4385149" cy="35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00800" y="25146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3 Flutes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905000"/>
            <a:ext cx="7696200" cy="410229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Woodwind instrument</a:t>
            </a:r>
          </a:p>
          <a:p>
            <a:r>
              <a:rPr lang="en-US" dirty="0" smtClean="0">
                <a:latin typeface="Comic Sans MS" pitchFamily="66" charset="0"/>
              </a:rPr>
              <a:t>Three parts: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Head joint, body, and foot joint</a:t>
            </a:r>
          </a:p>
          <a:p>
            <a:r>
              <a:rPr lang="en-US" dirty="0" smtClean="0">
                <a:latin typeface="Comic Sans MS" pitchFamily="66" charset="0"/>
              </a:rPr>
              <a:t>Has many buttons to push in different combinations to get different sounds</a:t>
            </a:r>
          </a:p>
          <a:p>
            <a:r>
              <a:rPr lang="en-US" dirty="0" smtClean="0">
                <a:latin typeface="Comic Sans MS" pitchFamily="66" charset="0"/>
              </a:rPr>
              <a:t>Hold straight over right shoulder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438775" cy="160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Flute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50140">
            <a:off x="2914009" y="4187942"/>
            <a:ext cx="5143603" cy="82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676400" y="228600"/>
            <a:ext cx="6661150" cy="239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Clarinet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5681" y="3733800"/>
            <a:ext cx="3218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4</a:t>
            </a:r>
            <a:r>
              <a:rPr lang="en-US" sz="4400" b="1" dirty="0" smtClean="0"/>
              <a:t> Clarinets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676400" y="228600"/>
            <a:ext cx="6661150" cy="239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Clarinet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743200"/>
            <a:ext cx="754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*Woodwind instrument</a:t>
            </a:r>
            <a:endParaRPr lang="en-US" sz="3200" dirty="0" smtClean="0"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*Five parts: </a:t>
            </a:r>
            <a:endParaRPr lang="en-US" sz="3200" dirty="0" smtClean="0"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  mouthpiece, barrel, upper section, </a:t>
            </a:r>
            <a:endParaRPr lang="en-US" sz="3200" dirty="0" smtClean="0"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  lower section, bell</a:t>
            </a:r>
            <a:endParaRPr lang="en-US" sz="3200" dirty="0" smtClean="0"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*Uses a reed to get sound </a:t>
            </a:r>
            <a:endParaRPr lang="en-US" sz="3200" dirty="0" smtClean="0"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*Has a lot of buttons used to get different sounds</a:t>
            </a:r>
            <a:endParaRPr lang="en-US" sz="3200" dirty="0" smtClean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ass Clarinet (JYCL1302)">
            <a:hlinkClick r:id="rId2" tooltip="Bass Clarinet (JYCL1302)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132283">
            <a:off x="3733101" y="1936556"/>
            <a:ext cx="2032853" cy="5162802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676400" y="228600"/>
            <a:ext cx="6661150" cy="239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Arial Rounded MT Bold"/>
              </a:rPr>
              <a:t>Bass Clarinet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Arial Rounded MT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2936153"/>
            <a:ext cx="243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 in total Bass Clarinet</a:t>
            </a:r>
          </a:p>
          <a:p>
            <a:r>
              <a:rPr lang="en-US" sz="2400" b="1" dirty="0" smtClean="0"/>
              <a:t>(unless you get your own and then 1 per group)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676400" y="228600"/>
            <a:ext cx="6661150" cy="239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Comic Sans MS" pitchFamily="66" charset="0"/>
              </a:rPr>
              <a:t>Bass Clarinet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7432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*Woodwind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*Similar to Clarinet but larger</a:t>
            </a:r>
            <a:endParaRPr lang="en-US" sz="3200" dirty="0" smtClean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666115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Oboe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3189501">
            <a:off x="2381764" y="3952472"/>
            <a:ext cx="54598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81800" y="25146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1 Oboe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133600"/>
            <a:ext cx="749808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*Woodwind instrument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Has three main parts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Comic Sans MS" pitchFamily="66" charset="0"/>
              </a:rPr>
              <a:t>Upper section, lower section, and bell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*Uses a reed to get sound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*Has no mouthpiece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666115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Oboe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666115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 pitchFamily="66" charset="0"/>
              </a:rPr>
              <a:t>Saxophones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4098" name="Picture 2" descr="http://dcmusicstore.com/media/catalog/product/cache/1/image/9df78eab33525d08d6e5fb8d27136e95/s/h/shoenbach_alto_saxophone_sas-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828800"/>
            <a:ext cx="4267200" cy="4267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81800" y="2514600"/>
            <a:ext cx="2209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-2 Alto</a:t>
            </a:r>
          </a:p>
          <a:p>
            <a:r>
              <a:rPr lang="en-US" sz="2000" b="1" dirty="0" smtClean="0"/>
              <a:t>-1 Tenor in total (unless you get your own)</a:t>
            </a:r>
          </a:p>
          <a:p>
            <a:r>
              <a:rPr lang="en-US" sz="2000" b="1" dirty="0" smtClean="0"/>
              <a:t>-1 Bari in total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866888" cy="441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latin typeface="Comic Sans MS" pitchFamily="66" charset="0"/>
              </a:rPr>
              <a:t>*Brass instrument</a:t>
            </a:r>
          </a:p>
          <a:p>
            <a:pPr>
              <a:buNone/>
            </a:pPr>
            <a:r>
              <a:rPr lang="en-US" sz="3600" dirty="0" smtClean="0">
                <a:latin typeface="Comic Sans MS" pitchFamily="66" charset="0"/>
              </a:rPr>
              <a:t>*Two main parts: </a:t>
            </a:r>
          </a:p>
          <a:p>
            <a:pPr>
              <a:buNone/>
            </a:pPr>
            <a:r>
              <a:rPr lang="en-US" sz="3600" dirty="0" smtClean="0">
                <a:latin typeface="Comic Sans MS" pitchFamily="66" charset="0"/>
              </a:rPr>
              <a:t>  mouthpiece and instrument (with slides)</a:t>
            </a:r>
          </a:p>
          <a:p>
            <a:pPr>
              <a:buNone/>
            </a:pPr>
            <a:r>
              <a:rPr lang="en-US" sz="3600" dirty="0" smtClean="0">
                <a:latin typeface="Comic Sans MS" pitchFamily="66" charset="0"/>
              </a:rPr>
              <a:t>*Has three buttons to produce different sounds (can have 4)</a:t>
            </a:r>
          </a:p>
          <a:p>
            <a:pPr>
              <a:buNone/>
            </a:pPr>
            <a:r>
              <a:rPr lang="en-US" sz="3600" dirty="0" smtClean="0">
                <a:latin typeface="Comic Sans MS" pitchFamily="66" charset="0"/>
              </a:rPr>
              <a:t>*Has the largest silver mouthpiece</a:t>
            </a:r>
            <a:r>
              <a:rPr lang="en-US" sz="3600" dirty="0" smtClean="0"/>
              <a:t> </a:t>
            </a:r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666115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Comic Sans MS" pitchFamily="66" charset="0"/>
              </a:rPr>
              <a:t>Tuba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133600"/>
            <a:ext cx="749808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*Woodwind instrument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*Three parts: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mouthpiece, neck, body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*Uses a reed to get sound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Alto</a:t>
            </a:r>
            <a:r>
              <a:rPr lang="en-US" dirty="0" smtClean="0">
                <a:latin typeface="Comic Sans MS" pitchFamily="66" charset="0"/>
              </a:rPr>
              <a:t>-smallest we have here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Tenor</a:t>
            </a:r>
            <a:r>
              <a:rPr lang="en-US" dirty="0" smtClean="0">
                <a:latin typeface="Comic Sans MS" pitchFamily="66" charset="0"/>
              </a:rPr>
              <a:t>-little larger than the Alto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Baritone</a:t>
            </a:r>
            <a:r>
              <a:rPr lang="en-US" dirty="0" smtClean="0">
                <a:latin typeface="Comic Sans MS" pitchFamily="66" charset="0"/>
              </a:rPr>
              <a:t>-largest Saxophone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666115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 pitchFamily="66" charset="0"/>
              </a:rPr>
              <a:t>Saxophones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3881946">
            <a:off x="1783206" y="3452874"/>
            <a:ext cx="5442887" cy="132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666115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Comic Sans MS" pitchFamily="66" charset="0"/>
              </a:rPr>
              <a:t>Bassoon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6100" y="2514600"/>
            <a:ext cx="2725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1 Bassoon in total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133600"/>
            <a:ext cx="749808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*Woodwind instrument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 Has five parts  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*Uses a reed to get sound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*Has no mouthpiece (has a </a:t>
            </a:r>
            <a:r>
              <a:rPr lang="en-US" dirty="0" err="1" smtClean="0">
                <a:latin typeface="Comic Sans MS" pitchFamily="66" charset="0"/>
              </a:rPr>
              <a:t>bocal</a:t>
            </a:r>
            <a:r>
              <a:rPr lang="en-US" dirty="0" smtClean="0">
                <a:latin typeface="Comic Sans MS" pitchFamily="66" charset="0"/>
              </a:rPr>
              <a:t> that you connect the reed to)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666115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Comic Sans MS" pitchFamily="66" charset="0"/>
              </a:rPr>
              <a:t>Bassoon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666115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Comic Sans MS" pitchFamily="66" charset="0"/>
              </a:rPr>
              <a:t>Percussion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latin typeface="Comic Sans MS" pitchFamily="66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81200"/>
            <a:ext cx="2857500" cy="1905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13" y="3124200"/>
            <a:ext cx="3685973" cy="3464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0915" y="3886200"/>
            <a:ext cx="3500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3 percussionists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394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133600"/>
            <a:ext cx="7498080" cy="4114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*Not a Woodwind nor a Brass, it is PERCUSSION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*1</a:t>
            </a:r>
            <a:r>
              <a:rPr lang="en-US" baseline="30000" dirty="0" smtClean="0">
                <a:latin typeface="Comic Sans MS" pitchFamily="66" charset="0"/>
              </a:rPr>
              <a:t>st</a:t>
            </a:r>
            <a:r>
              <a:rPr lang="en-US" dirty="0" smtClean="0">
                <a:latin typeface="Comic Sans MS" pitchFamily="66" charset="0"/>
              </a:rPr>
              <a:t> 9 weeks you will ONLY play bells/xylophone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*Once you are a master at bells/xylophone you will start to learn the other percussion instruments too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*Have to be able to stay after school on Thursdays (since most of the instruments you will play can’t go home-too big)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666115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Comic Sans MS" pitchFamily="66" charset="0"/>
              </a:rPr>
              <a:t>Percussion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981200" y="533400"/>
            <a:ext cx="666115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Comic Sans MS" pitchFamily="66" charset="0"/>
              </a:rPr>
              <a:t>Euph</a:t>
            </a:r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Comic Sans MS" pitchFamily="66" charset="0"/>
              </a:rPr>
              <a:t>onium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latin typeface="Comic Sans MS" pitchFamily="66" charset="0"/>
            </a:endParaRPr>
          </a:p>
        </p:txBody>
      </p:sp>
      <p:pic>
        <p:nvPicPr>
          <p:cNvPr id="4" name="Picture 3" descr="http://4.bp.blogspot.com/-_rLxoqqD5Bk/UbIgtf6q7yI/AAAAAAAAAuE/vZ6sKzrkRDA/s1600/Euphoniu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124200"/>
            <a:ext cx="2514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91200" y="25146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 or 2 Euphonium(s)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133600"/>
            <a:ext cx="7498080" cy="4114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*Brass instrument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*Two main parts: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mouthpiece and instrument (with slides)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*Has three buttons to produce different sounds (can have 4)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*Has the same mouthpiece as the trombone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666115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Comic Sans MS" pitchFamily="66" charset="0"/>
              </a:rPr>
              <a:t>Euph</a:t>
            </a:r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Comic Sans MS" pitchFamily="66" charset="0"/>
              </a:rPr>
              <a:t>onium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295573">
            <a:off x="1742787" y="3265968"/>
            <a:ext cx="687500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666115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 pitchFamily="66" charset="0"/>
              </a:rPr>
              <a:t>Trombone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5268" y="3895302"/>
            <a:ext cx="2938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 or 4</a:t>
            </a:r>
            <a:r>
              <a:rPr lang="en-US" sz="3600" b="1" dirty="0" smtClean="0"/>
              <a:t> </a:t>
            </a:r>
            <a:r>
              <a:rPr lang="en-US" sz="3600" b="1" dirty="0" smtClean="0"/>
              <a:t>Trombones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133600"/>
            <a:ext cx="7498080" cy="4114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*Is a brass instrument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*Has three main parts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-bell, slide, and mouthpiece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*Is the only instrument that uses a slide to get different sounds (there are no buttons!)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*Has a larger mouthpiece than the trumpet</a:t>
            </a: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666115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 pitchFamily="66" charset="0"/>
              </a:rPr>
              <a:t>Trombone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5337175" cy="1838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Trumpet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1638" y="2371724"/>
            <a:ext cx="708106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5000" y="5253485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2 Trumpets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1828800"/>
            <a:ext cx="7239000" cy="4102291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Brass instrument</a:t>
            </a:r>
          </a:p>
          <a:p>
            <a:r>
              <a:rPr lang="en-US" dirty="0" smtClean="0">
                <a:latin typeface="Comic Sans MS" pitchFamily="66" charset="0"/>
              </a:rPr>
              <a:t>Two main parts: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mouthpiece and instrument (with slides)</a:t>
            </a:r>
          </a:p>
          <a:p>
            <a:r>
              <a:rPr lang="en-US" dirty="0" smtClean="0">
                <a:latin typeface="Comic Sans MS" pitchFamily="66" charset="0"/>
              </a:rPr>
              <a:t>Has three buttons to get different sounds</a:t>
            </a:r>
          </a:p>
          <a:p>
            <a:r>
              <a:rPr lang="en-US" dirty="0" smtClean="0">
                <a:latin typeface="Comic Sans MS" pitchFamily="66" charset="0"/>
              </a:rPr>
              <a:t>Hold straight out from your mouth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5337175" cy="1838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Trumpet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6661150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Comic Sans MS" pitchFamily="66" charset="0"/>
              </a:rPr>
              <a:t>French </a:t>
            </a:r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Comic Sans MS" pitchFamily="66" charset="0"/>
              </a:rPr>
              <a:t>Ho</a:t>
            </a:r>
            <a:r>
              <a:rPr lang="en-US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rn</a:t>
            </a:r>
            <a:endParaRPr lang="en-US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6146" name="Picture 2" descr="http://accentmusicalinstruments.com/accent/wp-content/uploads/2012/10/HR781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28486">
            <a:off x="1447800" y="2438400"/>
            <a:ext cx="5943600" cy="37206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38513" y="1905000"/>
            <a:ext cx="2209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2 French Horns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13887</TotalTime>
  <Words>420</Words>
  <Application>Microsoft Office PowerPoint</Application>
  <PresentationFormat>On-screen Show (4:3)</PresentationFormat>
  <Paragraphs>98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Rounded MT Bold</vt:lpstr>
      <vt:lpstr>Calibri</vt:lpstr>
      <vt:lpstr>Comic Sans MS</vt:lpstr>
      <vt:lpstr>Gill Sans MT</vt:lpstr>
      <vt:lpstr>Times New Roman</vt:lpstr>
      <vt:lpstr>Verdana</vt:lpstr>
      <vt:lpstr>Wingdings 2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Friday, September 4th</dc:title>
  <dc:creator>Squirrel</dc:creator>
  <cp:lastModifiedBy>Jaques, Lindi N.</cp:lastModifiedBy>
  <cp:revision>47</cp:revision>
  <dcterms:created xsi:type="dcterms:W3CDTF">2009-09-03T14:34:55Z</dcterms:created>
  <dcterms:modified xsi:type="dcterms:W3CDTF">2016-08-30T15:23:15Z</dcterms:modified>
</cp:coreProperties>
</file>