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73" r:id="rId3"/>
    <p:sldId id="275" r:id="rId4"/>
    <p:sldId id="264" r:id="rId5"/>
    <p:sldId id="278" r:id="rId6"/>
    <p:sldId id="267" r:id="rId7"/>
    <p:sldId id="280" r:id="rId8"/>
    <p:sldId id="266" r:id="rId9"/>
    <p:sldId id="277" r:id="rId10"/>
    <p:sldId id="265" r:id="rId11"/>
    <p:sldId id="274" r:id="rId12"/>
    <p:sldId id="285" r:id="rId13"/>
    <p:sldId id="284" r:id="rId14"/>
    <p:sldId id="271" r:id="rId15"/>
    <p:sldId id="283" r:id="rId16"/>
    <p:sldId id="272" r:id="rId17"/>
    <p:sldId id="276" r:id="rId18"/>
    <p:sldId id="269" r:id="rId19"/>
    <p:sldId id="281" r:id="rId20"/>
    <p:sldId id="268" r:id="rId21"/>
    <p:sldId id="282" r:id="rId22"/>
    <p:sldId id="270" r:id="rId23"/>
    <p:sldId id="28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09" autoAdjust="0"/>
  </p:normalViewPr>
  <p:slideViewPr>
    <p:cSldViewPr>
      <p:cViewPr varScale="1">
        <p:scale>
          <a:sx n="64" d="100"/>
          <a:sy n="64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8A62-A149-4420-9D14-E2D5E564854B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0F41-7955-4621-9894-7A3CE7560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0F41-7955-4621-9894-7A3CE7560E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2FC1F0-3EAD-4E6E-8FE0-3D2E779AF75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.made-in-china.com/2f0j00NBSTrwHIgtWa/Bass-Clarinet-JYCL1302-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Tuba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23554" name="Picture 2" descr="http://static.musiciansfriend.com/derivates/19/001/241/088/DV020_Jpg_Jumbo_46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90598"/>
            <a:ext cx="4819650" cy="48196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81800" y="2514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Tuba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Tubas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828800"/>
            <a:ext cx="7239000" cy="4102291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Brass instrument</a:t>
            </a:r>
          </a:p>
          <a:p>
            <a:r>
              <a:rPr lang="en-US" dirty="0" smtClean="0">
                <a:latin typeface="Comic Sans MS" pitchFamily="66" charset="0"/>
              </a:rPr>
              <a:t>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mouthpiece and instrument (with slides)</a:t>
            </a:r>
          </a:p>
          <a:p>
            <a:r>
              <a:rPr lang="en-US" dirty="0" smtClean="0">
                <a:latin typeface="Comic Sans MS" pitchFamily="66" charset="0"/>
              </a:rPr>
              <a:t>Has three buttons to get different sounds</a:t>
            </a:r>
          </a:p>
          <a:p>
            <a:r>
              <a:rPr lang="en-US" dirty="0" smtClean="0">
                <a:latin typeface="Comic Sans MS" pitchFamily="66" charset="0"/>
              </a:rPr>
              <a:t>Hold straight out from your mouth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337175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Trumpet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ss Clarinet (JYCL1302)">
            <a:hlinkClick r:id="rId2" tooltip="Bass Clarinet (JYCL1302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32283">
            <a:off x="3733101" y="1936556"/>
            <a:ext cx="2032853" cy="516280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Rounded MT Bold"/>
              </a:rPr>
              <a:t>Bass 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936153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Bass </a:t>
            </a:r>
            <a:r>
              <a:rPr lang="en-US" sz="2000" b="1" dirty="0"/>
              <a:t>C</a:t>
            </a:r>
            <a:r>
              <a:rPr lang="en-US" sz="2000" b="1" dirty="0" smtClean="0"/>
              <a:t>larinet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1 Bass </a:t>
            </a:r>
            <a:r>
              <a:rPr lang="en-US" sz="2000" b="1" dirty="0"/>
              <a:t>C</a:t>
            </a:r>
            <a:r>
              <a:rPr lang="en-US" sz="2000" b="1" dirty="0" smtClean="0"/>
              <a:t>larinet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 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743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*Woodwind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*Similar to Clarinet but larger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Euphonium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3" descr="http://4.bp.blogspot.com/-_rLxoqqD5Bk/UbIgtf6q7yI/AAAAAAAAAuE/vZ6sKzrkRDA/s1600/Euphoni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1242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2514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Euphonium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Euphoniums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the same mouthpiece as the trombone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Euphonium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Oboe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189501">
            <a:off x="2381764" y="3952472"/>
            <a:ext cx="54598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2514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Oboe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</a:t>
            </a:r>
            <a:r>
              <a:rPr lang="en-US" sz="2000" b="1" dirty="0"/>
              <a:t>1</a:t>
            </a:r>
            <a:r>
              <a:rPr lang="en-US" sz="2000" b="1" dirty="0" smtClean="0"/>
              <a:t> Oboe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Has three main parts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Upper section, lower section, and bell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no mouthpiece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Oboe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French Ho</a:t>
            </a:r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rn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6" name="Picture 2" descr="http://accentmusicalinstruments.com/accent/wp-content/uploads/2012/10/HR78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8486">
            <a:off x="1447800" y="2438400"/>
            <a:ext cx="5943600" cy="3720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8513" y="19050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French Horn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French Horns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the smallest silver mouthpiece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854073" y="1499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French Horns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Saxophones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098" name="Picture 2" descr="http://dcmusicstore.com/media/catalog/product/cache/1/image/9df78eab33525d08d6e5fb8d27136e95/s/h/shoenbach_alto_saxophone_sas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42672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2514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Alto 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Saxophones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866888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*Has the largest silver </a:t>
            </a:r>
            <a:r>
              <a:rPr lang="en-US" sz="3600" dirty="0" smtClean="0">
                <a:latin typeface="Comic Sans MS" pitchFamily="66" charset="0"/>
              </a:rPr>
              <a:t>mouthpiece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Tuba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*Three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mouthpiece, neck, body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Alto</a:t>
            </a:r>
            <a:r>
              <a:rPr lang="en-US" dirty="0" smtClean="0">
                <a:latin typeface="Comic Sans MS" pitchFamily="66" charset="0"/>
              </a:rPr>
              <a:t>-smallest we have here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Tenor</a:t>
            </a:r>
            <a:r>
              <a:rPr lang="en-US" dirty="0" smtClean="0">
                <a:latin typeface="Comic Sans MS" pitchFamily="66" charset="0"/>
              </a:rPr>
              <a:t>-little larger than the Alto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Baritone</a:t>
            </a:r>
            <a:r>
              <a:rPr lang="en-US" dirty="0" smtClean="0">
                <a:latin typeface="Comic Sans MS" pitchFamily="66" charset="0"/>
              </a:rPr>
              <a:t>-largest Saxophone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Saxophones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881946">
            <a:off x="1783206" y="3452874"/>
            <a:ext cx="5442887" cy="13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Bassoon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514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Bassoon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1 Bassoons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 Has five parts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no mouthpiece (has a </a:t>
            </a:r>
            <a:r>
              <a:rPr lang="en-US" dirty="0" err="1" smtClean="0">
                <a:latin typeface="Comic Sans MS" pitchFamily="66" charset="0"/>
              </a:rPr>
              <a:t>bocal</a:t>
            </a:r>
            <a:r>
              <a:rPr lang="en-US" dirty="0" smtClean="0">
                <a:latin typeface="Comic Sans MS" pitchFamily="66" charset="0"/>
              </a:rPr>
              <a:t> that you connect the reed to)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Bassoon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Percussion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514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Percussion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Percussionists per class</a:t>
            </a:r>
            <a:endParaRPr lang="en-US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2857500" cy="1905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13" y="3124200"/>
            <a:ext cx="3685973" cy="34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*Not a Woodwind nor a Brass, it is PERCUSSION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*1</a:t>
            </a:r>
            <a:r>
              <a:rPr lang="en-US" baseline="30000" dirty="0" smtClean="0">
                <a:latin typeface="Comic Sans MS" pitchFamily="66" charset="0"/>
              </a:rPr>
              <a:t>st</a:t>
            </a:r>
            <a:r>
              <a:rPr lang="en-US" dirty="0" smtClean="0">
                <a:latin typeface="Comic Sans MS" pitchFamily="66" charset="0"/>
              </a:rPr>
              <a:t> 9 weeks you will ONLY play bells/xylophone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*Once you are a master at bells/xylophone you will start to learn the other percussion instruments too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*Have to be able to stay after school on Thursdays (since most of the instruments you will play can’t go home-too big)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Percussion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38775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Flute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4385149" cy="35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514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Flute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Flutes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696200" cy="41022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Woodwind instrument</a:t>
            </a:r>
          </a:p>
          <a:p>
            <a:r>
              <a:rPr lang="en-US" dirty="0" smtClean="0">
                <a:latin typeface="Comic Sans MS" pitchFamily="66" charset="0"/>
              </a:rPr>
              <a:t>Three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Head joint, body, and foot joint</a:t>
            </a:r>
          </a:p>
          <a:p>
            <a:r>
              <a:rPr lang="en-US" dirty="0" smtClean="0">
                <a:latin typeface="Comic Sans MS" pitchFamily="66" charset="0"/>
              </a:rPr>
              <a:t>Has many buttons to push in different combinations to get different sounds</a:t>
            </a:r>
          </a:p>
          <a:p>
            <a:r>
              <a:rPr lang="en-US" dirty="0" smtClean="0">
                <a:latin typeface="Comic Sans MS" pitchFamily="66" charset="0"/>
              </a:rPr>
              <a:t>Hold straight over right shoulder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38775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Flute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5573">
            <a:off x="1742787" y="3265968"/>
            <a:ext cx="68750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Trombone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32" y="3248972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Trombone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Trombones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*Is a 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main parts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-bell, slide, and mouthpiece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*Is the only instrument that uses a slide to get different sounds (there are no buttons!)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a larger mouthpiece than the trumpet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Trombone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0140">
            <a:off x="2914009" y="4187942"/>
            <a:ext cx="5143603" cy="82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5919" y="2895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Clarinet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Clarinets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7432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*Woodwind instrument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*Five parts: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mouthpiece, barrel, upper section,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lower section, bell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*Uses a reed to get sound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*Has a lot of buttons used to get different sounds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337175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Trumpet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2371724"/>
            <a:ext cx="708106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43434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Period Band = 1 Trumpet</a:t>
            </a:r>
          </a:p>
          <a:p>
            <a:endParaRPr lang="en-US" sz="2000" b="1" dirty="0"/>
          </a:p>
          <a:p>
            <a:r>
              <a:rPr lang="en-US" sz="2000" b="1" dirty="0"/>
              <a:t>*</a:t>
            </a:r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Grader Bands = 2 Trumpets per class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</TotalTime>
  <Words>551</Words>
  <Application>Microsoft Office PowerPoint</Application>
  <PresentationFormat>On-screen Show (4:3)</PresentationFormat>
  <Paragraphs>119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Calibri</vt:lpstr>
      <vt:lpstr>Comic Sans MS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September 4th</dc:title>
  <dc:creator>Squirrel</dc:creator>
  <cp:lastModifiedBy>Jaques, Lindi N.</cp:lastModifiedBy>
  <cp:revision>44</cp:revision>
  <dcterms:created xsi:type="dcterms:W3CDTF">2009-09-03T14:34:55Z</dcterms:created>
  <dcterms:modified xsi:type="dcterms:W3CDTF">2015-08-26T18:59:46Z</dcterms:modified>
</cp:coreProperties>
</file>