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19B3-4247-4255-96F7-CDBC46F15F10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FD70-D3FC-408D-83C0-F3C221D7F7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quirrel\Downloads\Mario!%2030%20Secs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io! 30 Sec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Squirrel</dc:creator>
  <cp:lastModifiedBy>Squirrel</cp:lastModifiedBy>
  <cp:revision>1</cp:revision>
  <dcterms:created xsi:type="dcterms:W3CDTF">2015-08-23T21:58:54Z</dcterms:created>
  <dcterms:modified xsi:type="dcterms:W3CDTF">2015-08-23T21:59:45Z</dcterms:modified>
</cp:coreProperties>
</file>