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2313-80BB-4B54-A198-11E98903F9B4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79C1F-7807-466B-9751-0FD70FE9B8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51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769" y="4344229"/>
            <a:ext cx="6514866" cy="4799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altLang="fr-F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8650863" indent="-381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6FABAA-761A-4D56-A173-A9872A9DF6A4}" type="slidenum">
              <a:rPr lang="en-US" altLang="fr-FR" smtClean="0">
                <a:latin typeface="Times New Roman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fr-FR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8650863" indent="-381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B764AD-6FEA-4E73-909A-207986FE9F76}" type="slidenum">
              <a:rPr lang="en-US" altLang="fr-FR" smtClean="0">
                <a:latin typeface="Times New Roman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fr-FR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fr-FR" altLang="fr-FR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8650863" indent="-381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D7D588-F334-4116-9E90-B69C7A891250}" type="slidenum">
              <a:rPr lang="en-US" altLang="fr-FR" smtClean="0">
                <a:latin typeface="Times New Roman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fr-FR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367" y="4344229"/>
            <a:ext cx="6401268" cy="43939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465138" eaLnBrk="1" hangingPunct="1">
              <a:defRPr/>
            </a:pPr>
            <a:endParaRPr lang="fr-FR" altLang="fr-FR" sz="1400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8650863" indent="-381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32EEA2-0CF1-4E27-8743-0A1319F4502E}" type="slidenum">
              <a:rPr lang="en-US" altLang="fr-FR" smtClean="0">
                <a:latin typeface="Times New Roman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fr-FR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366" y="4344229"/>
            <a:ext cx="6343884" cy="4114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8650863" indent="-381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D60C83-6753-4684-A77B-66F4642068CD}" type="slidenum">
              <a:rPr lang="en-US" altLang="fr-FR" smtClean="0">
                <a:latin typeface="Times New Roman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fr-FR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8650863" indent="-381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16DE0E-5F5B-4B4B-9316-5F5AFB64B787}" type="slidenum">
              <a:rPr lang="en-US" altLang="fr-FR" smtClean="0">
                <a:latin typeface="Times New Roman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fr-FR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0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56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67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0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3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62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37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92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43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93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F90C-CDBE-4EF7-A082-7A08509A051E}" type="datetimeFigureOut">
              <a:rPr lang="fr-FR" smtClean="0"/>
              <a:t>27/09/2013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8DC8-F2A9-4697-B661-27B965E7B7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Egyptian Architecture </a:t>
            </a:r>
            <a:br>
              <a:rPr lang="en-US" dirty="0" smtClean="0"/>
            </a:br>
            <a:r>
              <a:rPr lang="en-US" dirty="0" smtClean="0"/>
              <a:t>Practice Test</a:t>
            </a:r>
            <a:endParaRPr lang="fr-FR" dirty="0"/>
          </a:p>
        </p:txBody>
      </p:sp>
      <p:pic>
        <p:nvPicPr>
          <p:cNvPr id="1026" name="Picture 2" descr="http://www.sandiafolk.com/wp-content/uploads/2013/06/DSC01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100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33400" y="3352800"/>
            <a:ext cx="1219200" cy="10668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</a:t>
            </a:r>
          </a:p>
          <a:p>
            <a:pPr algn="ctr"/>
            <a:r>
              <a:rPr lang="en-US" dirty="0" smtClean="0"/>
              <a:t>Luck!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63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msotw9_temp0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93076"/>
            <a:ext cx="7315200" cy="707878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msotw9_temp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534400" cy="608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6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Great Sphinx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4371"/>
            <a:ext cx="8695426" cy="594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3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msotw9_temp0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04800"/>
            <a:ext cx="8153400" cy="736416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8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templeangle2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23556" name="Picture 4" descr="Abu Sim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6" y="670814"/>
            <a:ext cx="8549453" cy="55179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5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msotw9_temp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32061" cy="5799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9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</Words>
  <Application>Microsoft Office PowerPoint</Application>
  <PresentationFormat>On-screen Show (4:3)</PresentationFormat>
  <Paragraphs>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Egyptian Architecture  Practice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Architecture  Practice Test</dc:title>
  <dc:creator>Buckley, Rachel</dc:creator>
  <cp:lastModifiedBy>Buckley, Rachel</cp:lastModifiedBy>
  <cp:revision>1</cp:revision>
  <dcterms:created xsi:type="dcterms:W3CDTF">2013-09-27T20:14:36Z</dcterms:created>
  <dcterms:modified xsi:type="dcterms:W3CDTF">2013-09-27T20:22:38Z</dcterms:modified>
</cp:coreProperties>
</file>