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sldIdLst>
    <p:sldId id="256" r:id="rId2"/>
    <p:sldId id="257" r:id="rId3"/>
    <p:sldId id="258" r:id="rId4"/>
    <p:sldId id="269" r:id="rId5"/>
    <p:sldId id="259" r:id="rId6"/>
    <p:sldId id="262" r:id="rId7"/>
    <p:sldId id="260" r:id="rId8"/>
    <p:sldId id="263" r:id="rId9"/>
    <p:sldId id="264" r:id="rId10"/>
    <p:sldId id="261" r:id="rId11"/>
    <p:sldId id="265" r:id="rId12"/>
    <p:sldId id="266" r:id="rId13"/>
    <p:sldId id="270" r:id="rId14"/>
    <p:sldId id="267" r:id="rId15"/>
    <p:sldId id="271" r:id="rId16"/>
    <p:sldId id="268" r:id="rId17"/>
    <p:sldId id="272" r:id="rId18"/>
    <p:sldId id="273" r:id="rId19"/>
    <p:sldId id="274" r:id="rId20"/>
    <p:sldId id="275" r:id="rId21"/>
    <p:sldId id="276" r:id="rId22"/>
    <p:sldId id="277" r:id="rId23"/>
    <p:sldId id="27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59" autoAdjust="0"/>
    <p:restoredTop sz="94660"/>
  </p:normalViewPr>
  <p:slideViewPr>
    <p:cSldViewPr snapToGrid="0">
      <p:cViewPr varScale="1">
        <p:scale>
          <a:sx n="74" d="100"/>
          <a:sy n="74" d="100"/>
        </p:scale>
        <p:origin x="59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D46A8C-F836-41EA-9150-B45E3886AB75}" type="doc">
      <dgm:prSet loTypeId="urn:microsoft.com/office/officeart/2008/layout/HorizontalMultiLevelHierarchy" loCatId="hierarchy" qsTypeId="urn:microsoft.com/office/officeart/2005/8/quickstyle/simple1" qsCatId="simple" csTypeId="urn:microsoft.com/office/officeart/2005/8/colors/colorful4" csCatId="colorful" phldr="1"/>
      <dgm:spPr/>
      <dgm:t>
        <a:bodyPr/>
        <a:lstStyle/>
        <a:p>
          <a:endParaRPr lang="en-US"/>
        </a:p>
      </dgm:t>
    </dgm:pt>
    <dgm:pt modelId="{E78D06A0-EACE-423C-B6D4-1190D2DE61AA}">
      <dgm:prSet phldrT="[Text]"/>
      <dgm:spPr/>
      <dgm:t>
        <a:bodyPr/>
        <a:lstStyle/>
        <a:p>
          <a:r>
            <a:rPr lang="en-US" dirty="0" smtClean="0"/>
            <a:t>line</a:t>
          </a:r>
          <a:endParaRPr lang="en-US" dirty="0"/>
        </a:p>
      </dgm:t>
    </dgm:pt>
    <dgm:pt modelId="{7B57EE0F-7203-4F73-B855-F2AD1D4275F6}" type="parTrans" cxnId="{E37A9985-3EB8-450D-BE52-509405F6778E}">
      <dgm:prSet/>
      <dgm:spPr/>
      <dgm:t>
        <a:bodyPr/>
        <a:lstStyle/>
        <a:p>
          <a:endParaRPr lang="en-US"/>
        </a:p>
      </dgm:t>
    </dgm:pt>
    <dgm:pt modelId="{887B6065-6C1B-46D6-BB6E-194D59C3608F}" type="sibTrans" cxnId="{E37A9985-3EB8-450D-BE52-509405F6778E}">
      <dgm:prSet/>
      <dgm:spPr/>
      <dgm:t>
        <a:bodyPr/>
        <a:lstStyle/>
        <a:p>
          <a:endParaRPr lang="en-US"/>
        </a:p>
      </dgm:t>
    </dgm:pt>
    <dgm:pt modelId="{C511E631-695A-4147-82A5-34322354DD8E}">
      <dgm:prSet phldrT="[Text]"/>
      <dgm:spPr/>
      <dgm:t>
        <a:bodyPr/>
        <a:lstStyle/>
        <a:p>
          <a:r>
            <a:rPr lang="en-US" dirty="0" smtClean="0"/>
            <a:t>descriptive</a:t>
          </a:r>
          <a:endParaRPr lang="en-US" dirty="0"/>
        </a:p>
      </dgm:t>
    </dgm:pt>
    <dgm:pt modelId="{00E87AAE-D16F-4541-8AFB-68B3FCEB47E4}" type="parTrans" cxnId="{9133484F-567D-42BD-AB0A-77747B692617}">
      <dgm:prSet/>
      <dgm:spPr/>
      <dgm:t>
        <a:bodyPr/>
        <a:lstStyle/>
        <a:p>
          <a:endParaRPr lang="en-US"/>
        </a:p>
      </dgm:t>
    </dgm:pt>
    <dgm:pt modelId="{B25896ED-DC55-417A-BE6C-80CA6D29BCB8}" type="sibTrans" cxnId="{9133484F-567D-42BD-AB0A-77747B692617}">
      <dgm:prSet/>
      <dgm:spPr/>
      <dgm:t>
        <a:bodyPr/>
        <a:lstStyle/>
        <a:p>
          <a:endParaRPr lang="en-US"/>
        </a:p>
      </dgm:t>
    </dgm:pt>
    <dgm:pt modelId="{C2E427A2-5065-4755-9EFD-770B1EB1D702}">
      <dgm:prSet phldrT="[Text]"/>
      <dgm:spPr/>
      <dgm:t>
        <a:bodyPr/>
        <a:lstStyle/>
        <a:p>
          <a:r>
            <a:rPr lang="en-US" dirty="0" smtClean="0"/>
            <a:t>contour</a:t>
          </a:r>
          <a:endParaRPr lang="en-US" dirty="0"/>
        </a:p>
      </dgm:t>
    </dgm:pt>
    <dgm:pt modelId="{A7F3CD82-BA0F-41B1-91BB-6F0AC2B3FFEB}" type="parTrans" cxnId="{175CF161-3516-4D0E-A846-1E0BBC62602D}">
      <dgm:prSet/>
      <dgm:spPr/>
      <dgm:t>
        <a:bodyPr/>
        <a:lstStyle/>
        <a:p>
          <a:endParaRPr lang="en-US"/>
        </a:p>
      </dgm:t>
    </dgm:pt>
    <dgm:pt modelId="{CE4715B4-95CE-4A39-B5EE-EBC09D30172D}" type="sibTrans" cxnId="{175CF161-3516-4D0E-A846-1E0BBC62602D}">
      <dgm:prSet/>
      <dgm:spPr/>
      <dgm:t>
        <a:bodyPr/>
        <a:lstStyle/>
        <a:p>
          <a:endParaRPr lang="en-US"/>
        </a:p>
      </dgm:t>
    </dgm:pt>
    <dgm:pt modelId="{C22E7D68-8D9A-4E16-9558-CD89969236D1}">
      <dgm:prSet phldrT="[Text]"/>
      <dgm:spPr/>
      <dgm:t>
        <a:bodyPr/>
        <a:lstStyle/>
        <a:p>
          <a:r>
            <a:rPr lang="en-US" dirty="0" smtClean="0"/>
            <a:t>outline</a:t>
          </a:r>
          <a:endParaRPr lang="en-US" dirty="0"/>
        </a:p>
      </dgm:t>
    </dgm:pt>
    <dgm:pt modelId="{F807538F-5259-49F4-8CB5-3FD58898F52C}" type="parTrans" cxnId="{B1C6D0FF-E028-4FC1-BFB8-68780D198334}">
      <dgm:prSet/>
      <dgm:spPr/>
      <dgm:t>
        <a:bodyPr/>
        <a:lstStyle/>
        <a:p>
          <a:endParaRPr lang="en-US"/>
        </a:p>
      </dgm:t>
    </dgm:pt>
    <dgm:pt modelId="{2C58948B-D1AE-4BF3-BF43-47EB26672CD2}" type="sibTrans" cxnId="{B1C6D0FF-E028-4FC1-BFB8-68780D198334}">
      <dgm:prSet/>
      <dgm:spPr/>
      <dgm:t>
        <a:bodyPr/>
        <a:lstStyle/>
        <a:p>
          <a:endParaRPr lang="en-US"/>
        </a:p>
      </dgm:t>
    </dgm:pt>
    <dgm:pt modelId="{858C7116-AAB0-4223-AB99-3DD731B0406D}">
      <dgm:prSet phldrT="[Text]"/>
      <dgm:spPr/>
      <dgm:t>
        <a:bodyPr/>
        <a:lstStyle/>
        <a:p>
          <a:r>
            <a:rPr lang="en-US" dirty="0" smtClean="0"/>
            <a:t>implied</a:t>
          </a:r>
          <a:endParaRPr lang="en-US" dirty="0"/>
        </a:p>
      </dgm:t>
    </dgm:pt>
    <dgm:pt modelId="{E7ED0C69-9EB1-4707-B2DF-77B3A81CEDE2}" type="parTrans" cxnId="{42237DEF-5F2B-45CF-AB1E-2F85F438CC7B}">
      <dgm:prSet/>
      <dgm:spPr/>
      <dgm:t>
        <a:bodyPr/>
        <a:lstStyle/>
        <a:p>
          <a:endParaRPr lang="en-US"/>
        </a:p>
      </dgm:t>
    </dgm:pt>
    <dgm:pt modelId="{1672D5E7-4BEB-4469-B653-E2BCED32CC93}" type="sibTrans" cxnId="{42237DEF-5F2B-45CF-AB1E-2F85F438CC7B}">
      <dgm:prSet/>
      <dgm:spPr/>
      <dgm:t>
        <a:bodyPr/>
        <a:lstStyle/>
        <a:p>
          <a:endParaRPr lang="en-US"/>
        </a:p>
      </dgm:t>
    </dgm:pt>
    <dgm:pt modelId="{C6FC3FC6-6160-4784-8028-2BB821443D0F}">
      <dgm:prSet phldrT="[Text]"/>
      <dgm:spPr/>
      <dgm:t>
        <a:bodyPr/>
        <a:lstStyle/>
        <a:p>
          <a:r>
            <a:rPr lang="en-US" dirty="0" smtClean="0"/>
            <a:t>edges</a:t>
          </a:r>
          <a:endParaRPr lang="en-US" dirty="0"/>
        </a:p>
      </dgm:t>
    </dgm:pt>
    <dgm:pt modelId="{EAEE0378-8848-4DDE-91D2-786813770EA6}" type="parTrans" cxnId="{3D642232-41C1-4D98-BE61-7DCAF875B49A}">
      <dgm:prSet/>
      <dgm:spPr/>
      <dgm:t>
        <a:bodyPr/>
        <a:lstStyle/>
        <a:p>
          <a:endParaRPr lang="en-US"/>
        </a:p>
      </dgm:t>
    </dgm:pt>
    <dgm:pt modelId="{E2495B50-9E54-4560-8DDB-761E954B0894}" type="sibTrans" cxnId="{3D642232-41C1-4D98-BE61-7DCAF875B49A}">
      <dgm:prSet/>
      <dgm:spPr/>
      <dgm:t>
        <a:bodyPr/>
        <a:lstStyle/>
        <a:p>
          <a:endParaRPr lang="en-US"/>
        </a:p>
      </dgm:t>
    </dgm:pt>
    <dgm:pt modelId="{A7A988ED-7505-471A-9671-E909528F06EB}">
      <dgm:prSet/>
      <dgm:spPr/>
      <dgm:t>
        <a:bodyPr/>
        <a:lstStyle/>
        <a:p>
          <a:r>
            <a:rPr lang="en-US" dirty="0" smtClean="0"/>
            <a:t>Hatching	</a:t>
          </a:r>
          <a:endParaRPr lang="en-US" dirty="0"/>
        </a:p>
      </dgm:t>
    </dgm:pt>
    <dgm:pt modelId="{477E8AF5-7714-40E5-95CC-4F60BCA64B29}" type="parTrans" cxnId="{CCC98ABB-CDBF-49F2-9967-6DB36DE990E5}">
      <dgm:prSet/>
      <dgm:spPr/>
      <dgm:t>
        <a:bodyPr/>
        <a:lstStyle/>
        <a:p>
          <a:endParaRPr lang="en-US"/>
        </a:p>
      </dgm:t>
    </dgm:pt>
    <dgm:pt modelId="{3D831E29-3415-4CB1-95BD-6C4FE62D1BAB}" type="sibTrans" cxnId="{CCC98ABB-CDBF-49F2-9967-6DB36DE990E5}">
      <dgm:prSet/>
      <dgm:spPr/>
      <dgm:t>
        <a:bodyPr/>
        <a:lstStyle/>
        <a:p>
          <a:endParaRPr lang="en-US"/>
        </a:p>
      </dgm:t>
    </dgm:pt>
    <dgm:pt modelId="{528E59A3-2F46-40EB-B035-F872FED259AE}">
      <dgm:prSet/>
      <dgm:spPr/>
      <dgm:t>
        <a:bodyPr/>
        <a:lstStyle/>
        <a:p>
          <a:r>
            <a:rPr lang="en-US" dirty="0" smtClean="0"/>
            <a:t>individual</a:t>
          </a:r>
          <a:endParaRPr lang="en-US" dirty="0"/>
        </a:p>
      </dgm:t>
    </dgm:pt>
    <dgm:pt modelId="{D6274152-2005-4BDC-8B53-E21EE7755DE5}" type="parTrans" cxnId="{F4ED0137-04D8-40A2-870C-25E40A295C64}">
      <dgm:prSet/>
      <dgm:spPr/>
      <dgm:t>
        <a:bodyPr/>
        <a:lstStyle/>
        <a:p>
          <a:endParaRPr lang="en-US"/>
        </a:p>
      </dgm:t>
    </dgm:pt>
    <dgm:pt modelId="{A150ECF0-6A03-4AC1-8C1E-D7EEB5DB99BD}" type="sibTrans" cxnId="{F4ED0137-04D8-40A2-870C-25E40A295C64}">
      <dgm:prSet/>
      <dgm:spPr/>
      <dgm:t>
        <a:bodyPr/>
        <a:lstStyle/>
        <a:p>
          <a:endParaRPr lang="en-US"/>
        </a:p>
      </dgm:t>
    </dgm:pt>
    <dgm:pt modelId="{8C95DB81-FFE4-4FCB-8087-A0B9B2F510C6}">
      <dgm:prSet/>
      <dgm:spPr/>
      <dgm:t>
        <a:bodyPr/>
        <a:lstStyle/>
        <a:p>
          <a:r>
            <a:rPr lang="en-US" dirty="0" smtClean="0"/>
            <a:t>closure</a:t>
          </a:r>
          <a:endParaRPr lang="en-US" dirty="0"/>
        </a:p>
      </dgm:t>
    </dgm:pt>
    <dgm:pt modelId="{E931055A-B69E-4A69-A28E-F61D24C40DF5}" type="parTrans" cxnId="{68373CDC-122B-4B5D-9B5D-2CE5D5FA1F69}">
      <dgm:prSet/>
      <dgm:spPr/>
      <dgm:t>
        <a:bodyPr/>
        <a:lstStyle/>
        <a:p>
          <a:endParaRPr lang="en-US"/>
        </a:p>
      </dgm:t>
    </dgm:pt>
    <dgm:pt modelId="{871EC408-C46E-4FBC-90EE-0F29365E0801}" type="sibTrans" cxnId="{68373CDC-122B-4B5D-9B5D-2CE5D5FA1F69}">
      <dgm:prSet/>
      <dgm:spPr/>
      <dgm:t>
        <a:bodyPr/>
        <a:lstStyle/>
        <a:p>
          <a:endParaRPr lang="en-US"/>
        </a:p>
      </dgm:t>
    </dgm:pt>
    <dgm:pt modelId="{2966BBBB-D5FA-41B5-AA7C-2EBE6DE87DF5}">
      <dgm:prSet/>
      <dgm:spPr/>
      <dgm:t>
        <a:bodyPr/>
        <a:lstStyle/>
        <a:p>
          <a:r>
            <a:rPr lang="en-US" dirty="0" smtClean="0"/>
            <a:t>Lines of sight</a:t>
          </a:r>
          <a:endParaRPr lang="en-US" dirty="0"/>
        </a:p>
      </dgm:t>
    </dgm:pt>
    <dgm:pt modelId="{C6735098-86B0-4037-8E70-B62556648EAF}" type="parTrans" cxnId="{BD258558-5C3A-4D32-A2C1-FEF747C874A5}">
      <dgm:prSet/>
      <dgm:spPr/>
      <dgm:t>
        <a:bodyPr/>
        <a:lstStyle/>
        <a:p>
          <a:endParaRPr lang="en-US"/>
        </a:p>
      </dgm:t>
    </dgm:pt>
    <dgm:pt modelId="{A7755EA2-755D-49CC-89CB-A53BF0C1917D}" type="sibTrans" cxnId="{BD258558-5C3A-4D32-A2C1-FEF747C874A5}">
      <dgm:prSet/>
      <dgm:spPr/>
      <dgm:t>
        <a:bodyPr/>
        <a:lstStyle/>
        <a:p>
          <a:endParaRPr lang="en-US"/>
        </a:p>
      </dgm:t>
    </dgm:pt>
    <dgm:pt modelId="{EEC546C8-A129-46DA-8E2A-7EF2DB3400CD}">
      <dgm:prSet/>
      <dgm:spPr/>
      <dgm:t>
        <a:bodyPr/>
        <a:lstStyle/>
        <a:p>
          <a:r>
            <a:rPr lang="en-US" dirty="0" smtClean="0"/>
            <a:t>Expressive</a:t>
          </a:r>
          <a:endParaRPr lang="en-US" dirty="0"/>
        </a:p>
      </dgm:t>
    </dgm:pt>
    <dgm:pt modelId="{CE40A256-C858-4EA0-9E1D-50AEB3E53438}" type="parTrans" cxnId="{337915C0-AD61-44D6-BCE0-EEE1A49E704C}">
      <dgm:prSet/>
      <dgm:spPr/>
      <dgm:t>
        <a:bodyPr/>
        <a:lstStyle/>
        <a:p>
          <a:endParaRPr lang="en-US"/>
        </a:p>
      </dgm:t>
    </dgm:pt>
    <dgm:pt modelId="{D0F51510-2847-4780-AD2C-15387DB2DE9C}" type="sibTrans" cxnId="{337915C0-AD61-44D6-BCE0-EEE1A49E704C}">
      <dgm:prSet/>
      <dgm:spPr/>
      <dgm:t>
        <a:bodyPr/>
        <a:lstStyle/>
        <a:p>
          <a:endParaRPr lang="en-US"/>
        </a:p>
      </dgm:t>
    </dgm:pt>
    <dgm:pt modelId="{82A126AC-A0E0-4B7F-8FF1-BCB7B911A44C}">
      <dgm:prSet/>
      <dgm:spPr/>
      <dgm:t>
        <a:bodyPr/>
        <a:lstStyle/>
        <a:p>
          <a:r>
            <a:rPr lang="en-US" dirty="0" smtClean="0"/>
            <a:t>Abstract</a:t>
          </a:r>
          <a:endParaRPr lang="en-US" dirty="0"/>
        </a:p>
      </dgm:t>
    </dgm:pt>
    <dgm:pt modelId="{2CCAAE5D-DE15-4F1B-9BDC-1198D585068B}" type="parTrans" cxnId="{3606402A-D1F7-4464-A558-9E3F8F973BD2}">
      <dgm:prSet/>
      <dgm:spPr/>
      <dgm:t>
        <a:bodyPr/>
        <a:lstStyle/>
        <a:p>
          <a:endParaRPr lang="en-US"/>
        </a:p>
      </dgm:t>
    </dgm:pt>
    <dgm:pt modelId="{588C8613-E502-4651-9B21-D8A0C453C5A2}" type="sibTrans" cxnId="{3606402A-D1F7-4464-A558-9E3F8F973BD2}">
      <dgm:prSet/>
      <dgm:spPr/>
      <dgm:t>
        <a:bodyPr/>
        <a:lstStyle/>
        <a:p>
          <a:endParaRPr lang="en-US"/>
        </a:p>
      </dgm:t>
    </dgm:pt>
    <dgm:pt modelId="{F884B9D8-0208-4906-B71E-F7F8A0C86DC9}">
      <dgm:prSet/>
      <dgm:spPr/>
      <dgm:t>
        <a:bodyPr/>
        <a:lstStyle/>
        <a:p>
          <a:r>
            <a:rPr lang="en-US" dirty="0" smtClean="0"/>
            <a:t>Line personalities</a:t>
          </a:r>
          <a:endParaRPr lang="en-US" dirty="0"/>
        </a:p>
      </dgm:t>
    </dgm:pt>
    <dgm:pt modelId="{7EA18938-1111-4483-B777-22AF34157D4F}" type="parTrans" cxnId="{B2891FB8-A034-4410-8A4D-BF4AF801F476}">
      <dgm:prSet/>
      <dgm:spPr/>
      <dgm:t>
        <a:bodyPr/>
        <a:lstStyle/>
        <a:p>
          <a:endParaRPr lang="en-US"/>
        </a:p>
      </dgm:t>
    </dgm:pt>
    <dgm:pt modelId="{5993871C-380C-4060-8B66-7210E5136BBD}" type="sibTrans" cxnId="{B2891FB8-A034-4410-8A4D-BF4AF801F476}">
      <dgm:prSet/>
      <dgm:spPr/>
      <dgm:t>
        <a:bodyPr/>
        <a:lstStyle/>
        <a:p>
          <a:endParaRPr lang="en-US"/>
        </a:p>
      </dgm:t>
    </dgm:pt>
    <dgm:pt modelId="{644476AB-C89C-4448-8B4D-B02D6048836F}">
      <dgm:prSet/>
      <dgm:spPr/>
      <dgm:t>
        <a:bodyPr/>
        <a:lstStyle/>
        <a:p>
          <a:r>
            <a:rPr lang="en-US" dirty="0" smtClean="0"/>
            <a:t>Movement</a:t>
          </a:r>
          <a:endParaRPr lang="en-US" dirty="0"/>
        </a:p>
      </dgm:t>
    </dgm:pt>
    <dgm:pt modelId="{FE461CE3-76CA-4743-B828-6B935FB1CC1B}" type="parTrans" cxnId="{03C4AE77-0619-4BC8-9FE6-62446E845AF4}">
      <dgm:prSet/>
      <dgm:spPr/>
      <dgm:t>
        <a:bodyPr/>
        <a:lstStyle/>
        <a:p>
          <a:endParaRPr lang="en-US"/>
        </a:p>
      </dgm:t>
    </dgm:pt>
    <dgm:pt modelId="{BC7A88E9-B947-419D-AF6B-C4CA576D9C37}" type="sibTrans" cxnId="{03C4AE77-0619-4BC8-9FE6-62446E845AF4}">
      <dgm:prSet/>
      <dgm:spPr/>
      <dgm:t>
        <a:bodyPr/>
        <a:lstStyle/>
        <a:p>
          <a:endParaRPr lang="en-US"/>
        </a:p>
      </dgm:t>
    </dgm:pt>
    <dgm:pt modelId="{00A1E6E9-6799-4848-8ADB-B193CEDDF0B9}">
      <dgm:prSet/>
      <dgm:spPr/>
      <dgm:t>
        <a:bodyPr/>
        <a:lstStyle/>
        <a:p>
          <a:r>
            <a:rPr lang="en-US" dirty="0" smtClean="0"/>
            <a:t>Shape</a:t>
          </a:r>
          <a:endParaRPr lang="en-US" dirty="0"/>
        </a:p>
      </dgm:t>
    </dgm:pt>
    <dgm:pt modelId="{F6254A74-7C0F-492C-92B4-CF424CBA782C}" type="parTrans" cxnId="{37027E86-85F6-4DEA-8061-8DE041279A13}">
      <dgm:prSet/>
      <dgm:spPr/>
      <dgm:t>
        <a:bodyPr/>
        <a:lstStyle/>
        <a:p>
          <a:endParaRPr lang="en-US"/>
        </a:p>
      </dgm:t>
    </dgm:pt>
    <dgm:pt modelId="{F2B8419A-30FB-4193-8482-F10889DA2AC2}" type="sibTrans" cxnId="{37027E86-85F6-4DEA-8061-8DE041279A13}">
      <dgm:prSet/>
      <dgm:spPr/>
      <dgm:t>
        <a:bodyPr/>
        <a:lstStyle/>
        <a:p>
          <a:endParaRPr lang="en-US"/>
        </a:p>
      </dgm:t>
    </dgm:pt>
    <dgm:pt modelId="{5016C6A2-174E-4421-849F-21167F7FAFAB}">
      <dgm:prSet/>
      <dgm:spPr/>
      <dgm:t>
        <a:bodyPr/>
        <a:lstStyle/>
        <a:p>
          <a:r>
            <a:rPr lang="en-US" dirty="0" smtClean="0"/>
            <a:t>Directions</a:t>
          </a:r>
          <a:endParaRPr lang="en-US" dirty="0"/>
        </a:p>
      </dgm:t>
    </dgm:pt>
    <dgm:pt modelId="{AAA16B32-A3E9-4D46-9CAC-24702EFC5C7B}" type="parTrans" cxnId="{F79C80A8-FDF9-4BA5-807B-F7F7FC2205BA}">
      <dgm:prSet/>
      <dgm:spPr/>
      <dgm:t>
        <a:bodyPr/>
        <a:lstStyle/>
        <a:p>
          <a:endParaRPr lang="en-US"/>
        </a:p>
      </dgm:t>
    </dgm:pt>
    <dgm:pt modelId="{8F6B805F-1E71-4D88-B45A-4D2A4AF083DA}" type="sibTrans" cxnId="{F79C80A8-FDF9-4BA5-807B-F7F7FC2205BA}">
      <dgm:prSet/>
      <dgm:spPr/>
      <dgm:t>
        <a:bodyPr/>
        <a:lstStyle/>
        <a:p>
          <a:endParaRPr lang="en-US"/>
        </a:p>
      </dgm:t>
    </dgm:pt>
    <dgm:pt modelId="{5675656F-A7D1-427D-A444-03F1AA94C4BA}" type="pres">
      <dgm:prSet presAssocID="{07D46A8C-F836-41EA-9150-B45E3886AB75}" presName="Name0" presStyleCnt="0">
        <dgm:presLayoutVars>
          <dgm:chPref val="1"/>
          <dgm:dir/>
          <dgm:animOne val="branch"/>
          <dgm:animLvl val="lvl"/>
          <dgm:resizeHandles val="exact"/>
        </dgm:presLayoutVars>
      </dgm:prSet>
      <dgm:spPr/>
      <dgm:t>
        <a:bodyPr/>
        <a:lstStyle/>
        <a:p>
          <a:endParaRPr lang="en-US"/>
        </a:p>
      </dgm:t>
    </dgm:pt>
    <dgm:pt modelId="{F57B2913-33F0-4EA4-9625-BE85B22BB72D}" type="pres">
      <dgm:prSet presAssocID="{E78D06A0-EACE-423C-B6D4-1190D2DE61AA}" presName="root1" presStyleCnt="0"/>
      <dgm:spPr/>
    </dgm:pt>
    <dgm:pt modelId="{3071E9DD-79D2-4935-A6F3-3DF9F033E217}" type="pres">
      <dgm:prSet presAssocID="{E78D06A0-EACE-423C-B6D4-1190D2DE61AA}" presName="LevelOneTextNode" presStyleLbl="node0" presStyleIdx="0" presStyleCnt="1">
        <dgm:presLayoutVars>
          <dgm:chPref val="3"/>
        </dgm:presLayoutVars>
      </dgm:prSet>
      <dgm:spPr/>
      <dgm:t>
        <a:bodyPr/>
        <a:lstStyle/>
        <a:p>
          <a:endParaRPr lang="en-US"/>
        </a:p>
      </dgm:t>
    </dgm:pt>
    <dgm:pt modelId="{B9AE4A1B-F092-4E77-A86E-3A0535448A6B}" type="pres">
      <dgm:prSet presAssocID="{E78D06A0-EACE-423C-B6D4-1190D2DE61AA}" presName="level2hierChild" presStyleCnt="0"/>
      <dgm:spPr/>
    </dgm:pt>
    <dgm:pt modelId="{B73DEEAF-3785-4EE0-B2BD-BD05AA8AD602}" type="pres">
      <dgm:prSet presAssocID="{00E87AAE-D16F-4541-8AFB-68B3FCEB47E4}" presName="conn2-1" presStyleLbl="parChTrans1D2" presStyleIdx="0" presStyleCnt="3"/>
      <dgm:spPr/>
      <dgm:t>
        <a:bodyPr/>
        <a:lstStyle/>
        <a:p>
          <a:endParaRPr lang="en-US"/>
        </a:p>
      </dgm:t>
    </dgm:pt>
    <dgm:pt modelId="{914226E1-3F15-494C-983C-0BC3E512F6A2}" type="pres">
      <dgm:prSet presAssocID="{00E87AAE-D16F-4541-8AFB-68B3FCEB47E4}" presName="connTx" presStyleLbl="parChTrans1D2" presStyleIdx="0" presStyleCnt="3"/>
      <dgm:spPr/>
      <dgm:t>
        <a:bodyPr/>
        <a:lstStyle/>
        <a:p>
          <a:endParaRPr lang="en-US"/>
        </a:p>
      </dgm:t>
    </dgm:pt>
    <dgm:pt modelId="{1A6C802B-9196-4265-AA91-CA339E44E686}" type="pres">
      <dgm:prSet presAssocID="{C511E631-695A-4147-82A5-34322354DD8E}" presName="root2" presStyleCnt="0"/>
      <dgm:spPr/>
    </dgm:pt>
    <dgm:pt modelId="{85ADA9B8-A47C-4FC2-B6E0-DE097BAF1B08}" type="pres">
      <dgm:prSet presAssocID="{C511E631-695A-4147-82A5-34322354DD8E}" presName="LevelTwoTextNode" presStyleLbl="node2" presStyleIdx="0" presStyleCnt="3">
        <dgm:presLayoutVars>
          <dgm:chPref val="3"/>
        </dgm:presLayoutVars>
      </dgm:prSet>
      <dgm:spPr/>
      <dgm:t>
        <a:bodyPr/>
        <a:lstStyle/>
        <a:p>
          <a:endParaRPr lang="en-US"/>
        </a:p>
      </dgm:t>
    </dgm:pt>
    <dgm:pt modelId="{23C84695-EDF0-4C59-87CC-9FC4C0F0B37D}" type="pres">
      <dgm:prSet presAssocID="{C511E631-695A-4147-82A5-34322354DD8E}" presName="level3hierChild" presStyleCnt="0"/>
      <dgm:spPr/>
    </dgm:pt>
    <dgm:pt modelId="{72527D33-7453-41A7-BE20-907E2FBE2E75}" type="pres">
      <dgm:prSet presAssocID="{A7F3CD82-BA0F-41B1-91BB-6F0AC2B3FFEB}" presName="conn2-1" presStyleLbl="parChTrans1D3" presStyleIdx="0" presStyleCnt="9"/>
      <dgm:spPr/>
      <dgm:t>
        <a:bodyPr/>
        <a:lstStyle/>
        <a:p>
          <a:endParaRPr lang="en-US"/>
        </a:p>
      </dgm:t>
    </dgm:pt>
    <dgm:pt modelId="{9E0E8707-A72E-4C7B-8CB2-BCC6C3022A5F}" type="pres">
      <dgm:prSet presAssocID="{A7F3CD82-BA0F-41B1-91BB-6F0AC2B3FFEB}" presName="connTx" presStyleLbl="parChTrans1D3" presStyleIdx="0" presStyleCnt="9"/>
      <dgm:spPr/>
      <dgm:t>
        <a:bodyPr/>
        <a:lstStyle/>
        <a:p>
          <a:endParaRPr lang="en-US"/>
        </a:p>
      </dgm:t>
    </dgm:pt>
    <dgm:pt modelId="{E1BEE80F-2B7F-4D18-8870-299FAA063450}" type="pres">
      <dgm:prSet presAssocID="{C2E427A2-5065-4755-9EFD-770B1EB1D702}" presName="root2" presStyleCnt="0"/>
      <dgm:spPr/>
    </dgm:pt>
    <dgm:pt modelId="{AA365ADE-03EB-4C3D-AAD2-B7A9787556F5}" type="pres">
      <dgm:prSet presAssocID="{C2E427A2-5065-4755-9EFD-770B1EB1D702}" presName="LevelTwoTextNode" presStyleLbl="node3" presStyleIdx="0" presStyleCnt="9">
        <dgm:presLayoutVars>
          <dgm:chPref val="3"/>
        </dgm:presLayoutVars>
      </dgm:prSet>
      <dgm:spPr/>
      <dgm:t>
        <a:bodyPr/>
        <a:lstStyle/>
        <a:p>
          <a:endParaRPr lang="en-US"/>
        </a:p>
      </dgm:t>
    </dgm:pt>
    <dgm:pt modelId="{41BBBB2E-AC17-43D4-B074-268DE7F207E6}" type="pres">
      <dgm:prSet presAssocID="{C2E427A2-5065-4755-9EFD-770B1EB1D702}" presName="level3hierChild" presStyleCnt="0"/>
      <dgm:spPr/>
    </dgm:pt>
    <dgm:pt modelId="{2AE4E6F6-DDA6-4351-BEFC-1EAF4ACA91C1}" type="pres">
      <dgm:prSet presAssocID="{F807538F-5259-49F4-8CB5-3FD58898F52C}" presName="conn2-1" presStyleLbl="parChTrans1D3" presStyleIdx="1" presStyleCnt="9"/>
      <dgm:spPr/>
      <dgm:t>
        <a:bodyPr/>
        <a:lstStyle/>
        <a:p>
          <a:endParaRPr lang="en-US"/>
        </a:p>
      </dgm:t>
    </dgm:pt>
    <dgm:pt modelId="{EE63E024-130E-40B5-BF13-1898AC2EE76C}" type="pres">
      <dgm:prSet presAssocID="{F807538F-5259-49F4-8CB5-3FD58898F52C}" presName="connTx" presStyleLbl="parChTrans1D3" presStyleIdx="1" presStyleCnt="9"/>
      <dgm:spPr/>
      <dgm:t>
        <a:bodyPr/>
        <a:lstStyle/>
        <a:p>
          <a:endParaRPr lang="en-US"/>
        </a:p>
      </dgm:t>
    </dgm:pt>
    <dgm:pt modelId="{B9226DDB-DAC0-4150-A890-66E07BDF68F2}" type="pres">
      <dgm:prSet presAssocID="{C22E7D68-8D9A-4E16-9558-CD89969236D1}" presName="root2" presStyleCnt="0"/>
      <dgm:spPr/>
    </dgm:pt>
    <dgm:pt modelId="{AF41010C-25DE-40B8-A679-01159E1F06A2}" type="pres">
      <dgm:prSet presAssocID="{C22E7D68-8D9A-4E16-9558-CD89969236D1}" presName="LevelTwoTextNode" presStyleLbl="node3" presStyleIdx="1" presStyleCnt="9">
        <dgm:presLayoutVars>
          <dgm:chPref val="3"/>
        </dgm:presLayoutVars>
      </dgm:prSet>
      <dgm:spPr/>
      <dgm:t>
        <a:bodyPr/>
        <a:lstStyle/>
        <a:p>
          <a:endParaRPr lang="en-US"/>
        </a:p>
      </dgm:t>
    </dgm:pt>
    <dgm:pt modelId="{D873DCA2-2128-41B7-9B4D-C2A573DC5B5C}" type="pres">
      <dgm:prSet presAssocID="{C22E7D68-8D9A-4E16-9558-CD89969236D1}" presName="level3hierChild" presStyleCnt="0"/>
      <dgm:spPr/>
    </dgm:pt>
    <dgm:pt modelId="{A8A90A3A-ED46-45EE-A56D-A0E6C8F0C262}" type="pres">
      <dgm:prSet presAssocID="{477E8AF5-7714-40E5-95CC-4F60BCA64B29}" presName="conn2-1" presStyleLbl="parChTrans1D3" presStyleIdx="2" presStyleCnt="9"/>
      <dgm:spPr/>
      <dgm:t>
        <a:bodyPr/>
        <a:lstStyle/>
        <a:p>
          <a:endParaRPr lang="en-US"/>
        </a:p>
      </dgm:t>
    </dgm:pt>
    <dgm:pt modelId="{2DA849AE-B0F3-41F1-BF2D-F9291942FE98}" type="pres">
      <dgm:prSet presAssocID="{477E8AF5-7714-40E5-95CC-4F60BCA64B29}" presName="connTx" presStyleLbl="parChTrans1D3" presStyleIdx="2" presStyleCnt="9"/>
      <dgm:spPr/>
      <dgm:t>
        <a:bodyPr/>
        <a:lstStyle/>
        <a:p>
          <a:endParaRPr lang="en-US"/>
        </a:p>
      </dgm:t>
    </dgm:pt>
    <dgm:pt modelId="{5393640B-7FB6-4CA3-AD76-D9E06B81E7FC}" type="pres">
      <dgm:prSet presAssocID="{A7A988ED-7505-471A-9671-E909528F06EB}" presName="root2" presStyleCnt="0"/>
      <dgm:spPr/>
    </dgm:pt>
    <dgm:pt modelId="{AB44077A-A241-40A8-AD92-7A762A45ACAF}" type="pres">
      <dgm:prSet presAssocID="{A7A988ED-7505-471A-9671-E909528F06EB}" presName="LevelTwoTextNode" presStyleLbl="node3" presStyleIdx="2" presStyleCnt="9">
        <dgm:presLayoutVars>
          <dgm:chPref val="3"/>
        </dgm:presLayoutVars>
      </dgm:prSet>
      <dgm:spPr/>
      <dgm:t>
        <a:bodyPr/>
        <a:lstStyle/>
        <a:p>
          <a:endParaRPr lang="en-US"/>
        </a:p>
      </dgm:t>
    </dgm:pt>
    <dgm:pt modelId="{D1786330-A598-4196-8850-5FADFA069860}" type="pres">
      <dgm:prSet presAssocID="{A7A988ED-7505-471A-9671-E909528F06EB}" presName="level3hierChild" presStyleCnt="0"/>
      <dgm:spPr/>
    </dgm:pt>
    <dgm:pt modelId="{02C24D5D-65EA-4AFE-B594-F3C885B23205}" type="pres">
      <dgm:prSet presAssocID="{D6274152-2005-4BDC-8B53-E21EE7755DE5}" presName="conn2-1" presStyleLbl="parChTrans1D3" presStyleIdx="3" presStyleCnt="9"/>
      <dgm:spPr/>
      <dgm:t>
        <a:bodyPr/>
        <a:lstStyle/>
        <a:p>
          <a:endParaRPr lang="en-US"/>
        </a:p>
      </dgm:t>
    </dgm:pt>
    <dgm:pt modelId="{53E2FAC4-F532-4D74-8AC6-C8D5A74317F3}" type="pres">
      <dgm:prSet presAssocID="{D6274152-2005-4BDC-8B53-E21EE7755DE5}" presName="connTx" presStyleLbl="parChTrans1D3" presStyleIdx="3" presStyleCnt="9"/>
      <dgm:spPr/>
      <dgm:t>
        <a:bodyPr/>
        <a:lstStyle/>
        <a:p>
          <a:endParaRPr lang="en-US"/>
        </a:p>
      </dgm:t>
    </dgm:pt>
    <dgm:pt modelId="{F8577505-51B7-4EA2-A19C-889F4C9391AF}" type="pres">
      <dgm:prSet presAssocID="{528E59A3-2F46-40EB-B035-F872FED259AE}" presName="root2" presStyleCnt="0"/>
      <dgm:spPr/>
    </dgm:pt>
    <dgm:pt modelId="{A1E4C3D4-286D-4177-93D3-5835295B92FB}" type="pres">
      <dgm:prSet presAssocID="{528E59A3-2F46-40EB-B035-F872FED259AE}" presName="LevelTwoTextNode" presStyleLbl="node3" presStyleIdx="3" presStyleCnt="9">
        <dgm:presLayoutVars>
          <dgm:chPref val="3"/>
        </dgm:presLayoutVars>
      </dgm:prSet>
      <dgm:spPr/>
      <dgm:t>
        <a:bodyPr/>
        <a:lstStyle/>
        <a:p>
          <a:endParaRPr lang="en-US"/>
        </a:p>
      </dgm:t>
    </dgm:pt>
    <dgm:pt modelId="{DE646C81-1F73-459C-9541-1C11098A18AD}" type="pres">
      <dgm:prSet presAssocID="{528E59A3-2F46-40EB-B035-F872FED259AE}" presName="level3hierChild" presStyleCnt="0"/>
      <dgm:spPr/>
    </dgm:pt>
    <dgm:pt modelId="{A8A3A504-6CFA-453F-976B-239E53F0D077}" type="pres">
      <dgm:prSet presAssocID="{E7ED0C69-9EB1-4707-B2DF-77B3A81CEDE2}" presName="conn2-1" presStyleLbl="parChTrans1D2" presStyleIdx="1" presStyleCnt="3"/>
      <dgm:spPr/>
      <dgm:t>
        <a:bodyPr/>
        <a:lstStyle/>
        <a:p>
          <a:endParaRPr lang="en-US"/>
        </a:p>
      </dgm:t>
    </dgm:pt>
    <dgm:pt modelId="{DF83E396-6F5F-4D70-A77E-BA3E4D7BA183}" type="pres">
      <dgm:prSet presAssocID="{E7ED0C69-9EB1-4707-B2DF-77B3A81CEDE2}" presName="connTx" presStyleLbl="parChTrans1D2" presStyleIdx="1" presStyleCnt="3"/>
      <dgm:spPr/>
      <dgm:t>
        <a:bodyPr/>
        <a:lstStyle/>
        <a:p>
          <a:endParaRPr lang="en-US"/>
        </a:p>
      </dgm:t>
    </dgm:pt>
    <dgm:pt modelId="{0EDE2DC6-2C54-4464-8AFC-3B4DEF8F7D97}" type="pres">
      <dgm:prSet presAssocID="{858C7116-AAB0-4223-AB99-3DD731B0406D}" presName="root2" presStyleCnt="0"/>
      <dgm:spPr/>
    </dgm:pt>
    <dgm:pt modelId="{E24A7926-6BE6-44B0-A615-2D8539878DBE}" type="pres">
      <dgm:prSet presAssocID="{858C7116-AAB0-4223-AB99-3DD731B0406D}" presName="LevelTwoTextNode" presStyleLbl="node2" presStyleIdx="1" presStyleCnt="3">
        <dgm:presLayoutVars>
          <dgm:chPref val="3"/>
        </dgm:presLayoutVars>
      </dgm:prSet>
      <dgm:spPr/>
      <dgm:t>
        <a:bodyPr/>
        <a:lstStyle/>
        <a:p>
          <a:endParaRPr lang="en-US"/>
        </a:p>
      </dgm:t>
    </dgm:pt>
    <dgm:pt modelId="{1B7AF29F-113A-4155-B335-07EAECCEDDA2}" type="pres">
      <dgm:prSet presAssocID="{858C7116-AAB0-4223-AB99-3DD731B0406D}" presName="level3hierChild" presStyleCnt="0"/>
      <dgm:spPr/>
    </dgm:pt>
    <dgm:pt modelId="{D5053DB3-3774-4330-867B-552558A0B9D7}" type="pres">
      <dgm:prSet presAssocID="{EAEE0378-8848-4DDE-91D2-786813770EA6}" presName="conn2-1" presStyleLbl="parChTrans1D3" presStyleIdx="4" presStyleCnt="9"/>
      <dgm:spPr/>
      <dgm:t>
        <a:bodyPr/>
        <a:lstStyle/>
        <a:p>
          <a:endParaRPr lang="en-US"/>
        </a:p>
      </dgm:t>
    </dgm:pt>
    <dgm:pt modelId="{B8F77697-C24D-47EE-B232-665CC68FC74D}" type="pres">
      <dgm:prSet presAssocID="{EAEE0378-8848-4DDE-91D2-786813770EA6}" presName="connTx" presStyleLbl="parChTrans1D3" presStyleIdx="4" presStyleCnt="9"/>
      <dgm:spPr/>
      <dgm:t>
        <a:bodyPr/>
        <a:lstStyle/>
        <a:p>
          <a:endParaRPr lang="en-US"/>
        </a:p>
      </dgm:t>
    </dgm:pt>
    <dgm:pt modelId="{BB1C87A4-8BC5-4CFC-8972-7C21128A9387}" type="pres">
      <dgm:prSet presAssocID="{C6FC3FC6-6160-4784-8028-2BB821443D0F}" presName="root2" presStyleCnt="0"/>
      <dgm:spPr/>
    </dgm:pt>
    <dgm:pt modelId="{62DF7F22-21B5-4455-8CA2-DB9DF183866F}" type="pres">
      <dgm:prSet presAssocID="{C6FC3FC6-6160-4784-8028-2BB821443D0F}" presName="LevelTwoTextNode" presStyleLbl="node3" presStyleIdx="4" presStyleCnt="9">
        <dgm:presLayoutVars>
          <dgm:chPref val="3"/>
        </dgm:presLayoutVars>
      </dgm:prSet>
      <dgm:spPr/>
      <dgm:t>
        <a:bodyPr/>
        <a:lstStyle/>
        <a:p>
          <a:endParaRPr lang="en-US"/>
        </a:p>
      </dgm:t>
    </dgm:pt>
    <dgm:pt modelId="{05CE1DF5-EF74-47A2-8589-836AB58BCE26}" type="pres">
      <dgm:prSet presAssocID="{C6FC3FC6-6160-4784-8028-2BB821443D0F}" presName="level3hierChild" presStyleCnt="0"/>
      <dgm:spPr/>
    </dgm:pt>
    <dgm:pt modelId="{42B7799D-2A97-4634-A988-E4504A48E70E}" type="pres">
      <dgm:prSet presAssocID="{E931055A-B69E-4A69-A28E-F61D24C40DF5}" presName="conn2-1" presStyleLbl="parChTrans1D3" presStyleIdx="5" presStyleCnt="9"/>
      <dgm:spPr/>
      <dgm:t>
        <a:bodyPr/>
        <a:lstStyle/>
        <a:p>
          <a:endParaRPr lang="en-US"/>
        </a:p>
      </dgm:t>
    </dgm:pt>
    <dgm:pt modelId="{5CD6076F-20CA-450A-8F48-82BF8554606C}" type="pres">
      <dgm:prSet presAssocID="{E931055A-B69E-4A69-A28E-F61D24C40DF5}" presName="connTx" presStyleLbl="parChTrans1D3" presStyleIdx="5" presStyleCnt="9"/>
      <dgm:spPr/>
      <dgm:t>
        <a:bodyPr/>
        <a:lstStyle/>
        <a:p>
          <a:endParaRPr lang="en-US"/>
        </a:p>
      </dgm:t>
    </dgm:pt>
    <dgm:pt modelId="{BBD5790D-6858-4066-8DCB-244DFDFFD7BF}" type="pres">
      <dgm:prSet presAssocID="{8C95DB81-FFE4-4FCB-8087-A0B9B2F510C6}" presName="root2" presStyleCnt="0"/>
      <dgm:spPr/>
    </dgm:pt>
    <dgm:pt modelId="{61E3C4A0-8B15-4AEE-A5FF-563DD4F9E34A}" type="pres">
      <dgm:prSet presAssocID="{8C95DB81-FFE4-4FCB-8087-A0B9B2F510C6}" presName="LevelTwoTextNode" presStyleLbl="node3" presStyleIdx="5" presStyleCnt="9">
        <dgm:presLayoutVars>
          <dgm:chPref val="3"/>
        </dgm:presLayoutVars>
      </dgm:prSet>
      <dgm:spPr/>
      <dgm:t>
        <a:bodyPr/>
        <a:lstStyle/>
        <a:p>
          <a:endParaRPr lang="en-US"/>
        </a:p>
      </dgm:t>
    </dgm:pt>
    <dgm:pt modelId="{53119763-0EA2-44BC-A8E8-A896D6983F07}" type="pres">
      <dgm:prSet presAssocID="{8C95DB81-FFE4-4FCB-8087-A0B9B2F510C6}" presName="level3hierChild" presStyleCnt="0"/>
      <dgm:spPr/>
    </dgm:pt>
    <dgm:pt modelId="{4B7C1A06-05CF-4CEE-BBC5-BEDDC6856583}" type="pres">
      <dgm:prSet presAssocID="{C6735098-86B0-4037-8E70-B62556648EAF}" presName="conn2-1" presStyleLbl="parChTrans1D3" presStyleIdx="6" presStyleCnt="9"/>
      <dgm:spPr/>
      <dgm:t>
        <a:bodyPr/>
        <a:lstStyle/>
        <a:p>
          <a:endParaRPr lang="en-US"/>
        </a:p>
      </dgm:t>
    </dgm:pt>
    <dgm:pt modelId="{C64CA59D-8F91-47D6-B3E3-FF14D5E30D9D}" type="pres">
      <dgm:prSet presAssocID="{C6735098-86B0-4037-8E70-B62556648EAF}" presName="connTx" presStyleLbl="parChTrans1D3" presStyleIdx="6" presStyleCnt="9"/>
      <dgm:spPr/>
      <dgm:t>
        <a:bodyPr/>
        <a:lstStyle/>
        <a:p>
          <a:endParaRPr lang="en-US"/>
        </a:p>
      </dgm:t>
    </dgm:pt>
    <dgm:pt modelId="{BA220151-E6FB-46FF-9725-F21582D49324}" type="pres">
      <dgm:prSet presAssocID="{2966BBBB-D5FA-41B5-AA7C-2EBE6DE87DF5}" presName="root2" presStyleCnt="0"/>
      <dgm:spPr/>
    </dgm:pt>
    <dgm:pt modelId="{78789EE4-EA9A-4660-8C83-D44D6327ACAE}" type="pres">
      <dgm:prSet presAssocID="{2966BBBB-D5FA-41B5-AA7C-2EBE6DE87DF5}" presName="LevelTwoTextNode" presStyleLbl="node3" presStyleIdx="6" presStyleCnt="9">
        <dgm:presLayoutVars>
          <dgm:chPref val="3"/>
        </dgm:presLayoutVars>
      </dgm:prSet>
      <dgm:spPr/>
      <dgm:t>
        <a:bodyPr/>
        <a:lstStyle/>
        <a:p>
          <a:endParaRPr lang="en-US"/>
        </a:p>
      </dgm:t>
    </dgm:pt>
    <dgm:pt modelId="{9A182E8F-D9AA-4A07-9891-88F9B9BD66A7}" type="pres">
      <dgm:prSet presAssocID="{2966BBBB-D5FA-41B5-AA7C-2EBE6DE87DF5}" presName="level3hierChild" presStyleCnt="0"/>
      <dgm:spPr/>
    </dgm:pt>
    <dgm:pt modelId="{E88B18DA-FE1D-4511-8FB0-5CC7DF4579F6}" type="pres">
      <dgm:prSet presAssocID="{CE40A256-C858-4EA0-9E1D-50AEB3E53438}" presName="conn2-1" presStyleLbl="parChTrans1D2" presStyleIdx="2" presStyleCnt="3"/>
      <dgm:spPr/>
      <dgm:t>
        <a:bodyPr/>
        <a:lstStyle/>
        <a:p>
          <a:endParaRPr lang="en-US"/>
        </a:p>
      </dgm:t>
    </dgm:pt>
    <dgm:pt modelId="{2BC61625-BE08-4E31-99EE-30381F667DB0}" type="pres">
      <dgm:prSet presAssocID="{CE40A256-C858-4EA0-9E1D-50AEB3E53438}" presName="connTx" presStyleLbl="parChTrans1D2" presStyleIdx="2" presStyleCnt="3"/>
      <dgm:spPr/>
      <dgm:t>
        <a:bodyPr/>
        <a:lstStyle/>
        <a:p>
          <a:endParaRPr lang="en-US"/>
        </a:p>
      </dgm:t>
    </dgm:pt>
    <dgm:pt modelId="{3FE58B0D-D39D-4B50-A1E4-1627820F1098}" type="pres">
      <dgm:prSet presAssocID="{EEC546C8-A129-46DA-8E2A-7EF2DB3400CD}" presName="root2" presStyleCnt="0"/>
      <dgm:spPr/>
    </dgm:pt>
    <dgm:pt modelId="{75FC0246-3284-414B-80EE-B9D922588DA6}" type="pres">
      <dgm:prSet presAssocID="{EEC546C8-A129-46DA-8E2A-7EF2DB3400CD}" presName="LevelTwoTextNode" presStyleLbl="node2" presStyleIdx="2" presStyleCnt="3">
        <dgm:presLayoutVars>
          <dgm:chPref val="3"/>
        </dgm:presLayoutVars>
      </dgm:prSet>
      <dgm:spPr/>
      <dgm:t>
        <a:bodyPr/>
        <a:lstStyle/>
        <a:p>
          <a:endParaRPr lang="en-US"/>
        </a:p>
      </dgm:t>
    </dgm:pt>
    <dgm:pt modelId="{4ED807AA-1B32-46AE-93CA-5377EF3688E5}" type="pres">
      <dgm:prSet presAssocID="{EEC546C8-A129-46DA-8E2A-7EF2DB3400CD}" presName="level3hierChild" presStyleCnt="0"/>
      <dgm:spPr/>
    </dgm:pt>
    <dgm:pt modelId="{0E76ABE8-ABCB-4A09-8652-3E8C67E64784}" type="pres">
      <dgm:prSet presAssocID="{2CCAAE5D-DE15-4F1B-9BDC-1198D585068B}" presName="conn2-1" presStyleLbl="parChTrans1D3" presStyleIdx="7" presStyleCnt="9"/>
      <dgm:spPr/>
      <dgm:t>
        <a:bodyPr/>
        <a:lstStyle/>
        <a:p>
          <a:endParaRPr lang="en-US"/>
        </a:p>
      </dgm:t>
    </dgm:pt>
    <dgm:pt modelId="{21FF31B1-6904-4014-A319-0DB8A2D3572A}" type="pres">
      <dgm:prSet presAssocID="{2CCAAE5D-DE15-4F1B-9BDC-1198D585068B}" presName="connTx" presStyleLbl="parChTrans1D3" presStyleIdx="7" presStyleCnt="9"/>
      <dgm:spPr/>
      <dgm:t>
        <a:bodyPr/>
        <a:lstStyle/>
        <a:p>
          <a:endParaRPr lang="en-US"/>
        </a:p>
      </dgm:t>
    </dgm:pt>
    <dgm:pt modelId="{43A72E30-6989-4C9C-8CCD-F7E10FC7A629}" type="pres">
      <dgm:prSet presAssocID="{82A126AC-A0E0-4B7F-8FF1-BCB7B911A44C}" presName="root2" presStyleCnt="0"/>
      <dgm:spPr/>
    </dgm:pt>
    <dgm:pt modelId="{9223F892-F8D6-4AE3-8B01-794E815B0F23}" type="pres">
      <dgm:prSet presAssocID="{82A126AC-A0E0-4B7F-8FF1-BCB7B911A44C}" presName="LevelTwoTextNode" presStyleLbl="node3" presStyleIdx="7" presStyleCnt="9">
        <dgm:presLayoutVars>
          <dgm:chPref val="3"/>
        </dgm:presLayoutVars>
      </dgm:prSet>
      <dgm:spPr/>
      <dgm:t>
        <a:bodyPr/>
        <a:lstStyle/>
        <a:p>
          <a:endParaRPr lang="en-US"/>
        </a:p>
      </dgm:t>
    </dgm:pt>
    <dgm:pt modelId="{0725BB29-3CEA-48BC-87DC-17B3A5B0B7D8}" type="pres">
      <dgm:prSet presAssocID="{82A126AC-A0E0-4B7F-8FF1-BCB7B911A44C}" presName="level3hierChild" presStyleCnt="0"/>
      <dgm:spPr/>
    </dgm:pt>
    <dgm:pt modelId="{322A6598-C255-4D3C-BB93-7A425C72D320}" type="pres">
      <dgm:prSet presAssocID="{7EA18938-1111-4483-B777-22AF34157D4F}" presName="conn2-1" presStyleLbl="parChTrans1D3" presStyleIdx="8" presStyleCnt="9"/>
      <dgm:spPr/>
      <dgm:t>
        <a:bodyPr/>
        <a:lstStyle/>
        <a:p>
          <a:endParaRPr lang="en-US"/>
        </a:p>
      </dgm:t>
    </dgm:pt>
    <dgm:pt modelId="{4E920C51-2F57-49F7-B9FC-C28FBAE10CC2}" type="pres">
      <dgm:prSet presAssocID="{7EA18938-1111-4483-B777-22AF34157D4F}" presName="connTx" presStyleLbl="parChTrans1D3" presStyleIdx="8" presStyleCnt="9"/>
      <dgm:spPr/>
      <dgm:t>
        <a:bodyPr/>
        <a:lstStyle/>
        <a:p>
          <a:endParaRPr lang="en-US"/>
        </a:p>
      </dgm:t>
    </dgm:pt>
    <dgm:pt modelId="{793EE60C-30F6-409A-87F5-16F01951F455}" type="pres">
      <dgm:prSet presAssocID="{F884B9D8-0208-4906-B71E-F7F8A0C86DC9}" presName="root2" presStyleCnt="0"/>
      <dgm:spPr/>
    </dgm:pt>
    <dgm:pt modelId="{910CCB3A-1BA1-4053-BA2D-059FD2F02502}" type="pres">
      <dgm:prSet presAssocID="{F884B9D8-0208-4906-B71E-F7F8A0C86DC9}" presName="LevelTwoTextNode" presStyleLbl="node3" presStyleIdx="8" presStyleCnt="9">
        <dgm:presLayoutVars>
          <dgm:chPref val="3"/>
        </dgm:presLayoutVars>
      </dgm:prSet>
      <dgm:spPr/>
      <dgm:t>
        <a:bodyPr/>
        <a:lstStyle/>
        <a:p>
          <a:endParaRPr lang="en-US"/>
        </a:p>
      </dgm:t>
    </dgm:pt>
    <dgm:pt modelId="{67CD63CB-2924-4BAC-83AD-C0F7BC1F1742}" type="pres">
      <dgm:prSet presAssocID="{F884B9D8-0208-4906-B71E-F7F8A0C86DC9}" presName="level3hierChild" presStyleCnt="0"/>
      <dgm:spPr/>
    </dgm:pt>
    <dgm:pt modelId="{280435E5-5DE8-4DDF-8872-5EF8C1178ABE}" type="pres">
      <dgm:prSet presAssocID="{FE461CE3-76CA-4743-B828-6B935FB1CC1B}" presName="conn2-1" presStyleLbl="parChTrans1D4" presStyleIdx="0" presStyleCnt="3"/>
      <dgm:spPr/>
      <dgm:t>
        <a:bodyPr/>
        <a:lstStyle/>
        <a:p>
          <a:endParaRPr lang="en-US"/>
        </a:p>
      </dgm:t>
    </dgm:pt>
    <dgm:pt modelId="{03CC44FF-45D0-4BBD-B246-DFBEE21098CF}" type="pres">
      <dgm:prSet presAssocID="{FE461CE3-76CA-4743-B828-6B935FB1CC1B}" presName="connTx" presStyleLbl="parChTrans1D4" presStyleIdx="0" presStyleCnt="3"/>
      <dgm:spPr/>
      <dgm:t>
        <a:bodyPr/>
        <a:lstStyle/>
        <a:p>
          <a:endParaRPr lang="en-US"/>
        </a:p>
      </dgm:t>
    </dgm:pt>
    <dgm:pt modelId="{F5584C28-1955-4B0D-A44B-F564091F5E70}" type="pres">
      <dgm:prSet presAssocID="{644476AB-C89C-4448-8B4D-B02D6048836F}" presName="root2" presStyleCnt="0"/>
      <dgm:spPr/>
    </dgm:pt>
    <dgm:pt modelId="{3C9212B7-6E32-44F9-A7A1-9E1F83941CBC}" type="pres">
      <dgm:prSet presAssocID="{644476AB-C89C-4448-8B4D-B02D6048836F}" presName="LevelTwoTextNode" presStyleLbl="node4" presStyleIdx="0" presStyleCnt="3">
        <dgm:presLayoutVars>
          <dgm:chPref val="3"/>
        </dgm:presLayoutVars>
      </dgm:prSet>
      <dgm:spPr/>
      <dgm:t>
        <a:bodyPr/>
        <a:lstStyle/>
        <a:p>
          <a:endParaRPr lang="en-US"/>
        </a:p>
      </dgm:t>
    </dgm:pt>
    <dgm:pt modelId="{12DF579E-D360-4B61-BA0A-841B894AFC59}" type="pres">
      <dgm:prSet presAssocID="{644476AB-C89C-4448-8B4D-B02D6048836F}" presName="level3hierChild" presStyleCnt="0"/>
      <dgm:spPr/>
    </dgm:pt>
    <dgm:pt modelId="{5ADC98DC-98EF-4CFD-92F0-827552F8B250}" type="pres">
      <dgm:prSet presAssocID="{F6254A74-7C0F-492C-92B4-CF424CBA782C}" presName="conn2-1" presStyleLbl="parChTrans1D4" presStyleIdx="1" presStyleCnt="3"/>
      <dgm:spPr/>
      <dgm:t>
        <a:bodyPr/>
        <a:lstStyle/>
        <a:p>
          <a:endParaRPr lang="en-US"/>
        </a:p>
      </dgm:t>
    </dgm:pt>
    <dgm:pt modelId="{56502804-D7B5-4176-9CE8-83DC1387FB35}" type="pres">
      <dgm:prSet presAssocID="{F6254A74-7C0F-492C-92B4-CF424CBA782C}" presName="connTx" presStyleLbl="parChTrans1D4" presStyleIdx="1" presStyleCnt="3"/>
      <dgm:spPr/>
      <dgm:t>
        <a:bodyPr/>
        <a:lstStyle/>
        <a:p>
          <a:endParaRPr lang="en-US"/>
        </a:p>
      </dgm:t>
    </dgm:pt>
    <dgm:pt modelId="{2E1A1FE9-72BE-42DE-A206-2E3EAE480AA3}" type="pres">
      <dgm:prSet presAssocID="{00A1E6E9-6799-4848-8ADB-B193CEDDF0B9}" presName="root2" presStyleCnt="0"/>
      <dgm:spPr/>
    </dgm:pt>
    <dgm:pt modelId="{3447092D-6F46-41BC-94DF-1B7DCE79401C}" type="pres">
      <dgm:prSet presAssocID="{00A1E6E9-6799-4848-8ADB-B193CEDDF0B9}" presName="LevelTwoTextNode" presStyleLbl="node4" presStyleIdx="1" presStyleCnt="3">
        <dgm:presLayoutVars>
          <dgm:chPref val="3"/>
        </dgm:presLayoutVars>
      </dgm:prSet>
      <dgm:spPr/>
      <dgm:t>
        <a:bodyPr/>
        <a:lstStyle/>
        <a:p>
          <a:endParaRPr lang="en-US"/>
        </a:p>
      </dgm:t>
    </dgm:pt>
    <dgm:pt modelId="{B50AA778-0B89-404B-80B4-5999F8C8DB60}" type="pres">
      <dgm:prSet presAssocID="{00A1E6E9-6799-4848-8ADB-B193CEDDF0B9}" presName="level3hierChild" presStyleCnt="0"/>
      <dgm:spPr/>
    </dgm:pt>
    <dgm:pt modelId="{C2156EF9-53FD-4B68-A357-3ACFDA187922}" type="pres">
      <dgm:prSet presAssocID="{AAA16B32-A3E9-4D46-9CAC-24702EFC5C7B}" presName="conn2-1" presStyleLbl="parChTrans1D4" presStyleIdx="2" presStyleCnt="3"/>
      <dgm:spPr/>
      <dgm:t>
        <a:bodyPr/>
        <a:lstStyle/>
        <a:p>
          <a:endParaRPr lang="en-US"/>
        </a:p>
      </dgm:t>
    </dgm:pt>
    <dgm:pt modelId="{F5487D5D-9B5D-4560-BAF9-D8958B54D850}" type="pres">
      <dgm:prSet presAssocID="{AAA16B32-A3E9-4D46-9CAC-24702EFC5C7B}" presName="connTx" presStyleLbl="parChTrans1D4" presStyleIdx="2" presStyleCnt="3"/>
      <dgm:spPr/>
      <dgm:t>
        <a:bodyPr/>
        <a:lstStyle/>
        <a:p>
          <a:endParaRPr lang="en-US"/>
        </a:p>
      </dgm:t>
    </dgm:pt>
    <dgm:pt modelId="{C211B7A1-E642-4943-B79C-53316E94E65A}" type="pres">
      <dgm:prSet presAssocID="{5016C6A2-174E-4421-849F-21167F7FAFAB}" presName="root2" presStyleCnt="0"/>
      <dgm:spPr/>
    </dgm:pt>
    <dgm:pt modelId="{A8C8C96E-AE7E-49A8-8180-E5B5463A665A}" type="pres">
      <dgm:prSet presAssocID="{5016C6A2-174E-4421-849F-21167F7FAFAB}" presName="LevelTwoTextNode" presStyleLbl="node4" presStyleIdx="2" presStyleCnt="3">
        <dgm:presLayoutVars>
          <dgm:chPref val="3"/>
        </dgm:presLayoutVars>
      </dgm:prSet>
      <dgm:spPr/>
      <dgm:t>
        <a:bodyPr/>
        <a:lstStyle/>
        <a:p>
          <a:endParaRPr lang="en-US"/>
        </a:p>
      </dgm:t>
    </dgm:pt>
    <dgm:pt modelId="{16B586EB-5EE9-4A67-8003-35F86BEA6809}" type="pres">
      <dgm:prSet presAssocID="{5016C6A2-174E-4421-849F-21167F7FAFAB}" presName="level3hierChild" presStyleCnt="0"/>
      <dgm:spPr/>
    </dgm:pt>
  </dgm:ptLst>
  <dgm:cxnLst>
    <dgm:cxn modelId="{C38AD91C-2561-4494-884F-730963C64338}" type="presOf" srcId="{FE461CE3-76CA-4743-B828-6B935FB1CC1B}" destId="{280435E5-5DE8-4DDF-8872-5EF8C1178ABE}" srcOrd="0" destOrd="0" presId="urn:microsoft.com/office/officeart/2008/layout/HorizontalMultiLevelHierarchy"/>
    <dgm:cxn modelId="{42C7D619-C397-4F33-9A0B-8D844F1D66A5}" type="presOf" srcId="{5016C6A2-174E-4421-849F-21167F7FAFAB}" destId="{A8C8C96E-AE7E-49A8-8180-E5B5463A665A}" srcOrd="0" destOrd="0" presId="urn:microsoft.com/office/officeart/2008/layout/HorizontalMultiLevelHierarchy"/>
    <dgm:cxn modelId="{BD258558-5C3A-4D32-A2C1-FEF747C874A5}" srcId="{858C7116-AAB0-4223-AB99-3DD731B0406D}" destId="{2966BBBB-D5FA-41B5-AA7C-2EBE6DE87DF5}" srcOrd="2" destOrd="0" parTransId="{C6735098-86B0-4037-8E70-B62556648EAF}" sibTransId="{A7755EA2-755D-49CC-89CB-A53BF0C1917D}"/>
    <dgm:cxn modelId="{AAB2CC81-0B53-4F11-9D50-07A4772EACF0}" type="presOf" srcId="{F807538F-5259-49F4-8CB5-3FD58898F52C}" destId="{EE63E024-130E-40B5-BF13-1898AC2EE76C}" srcOrd="1" destOrd="0" presId="urn:microsoft.com/office/officeart/2008/layout/HorizontalMultiLevelHierarchy"/>
    <dgm:cxn modelId="{42DB0E14-FE27-43BC-B4C3-928FF5699046}" type="presOf" srcId="{477E8AF5-7714-40E5-95CC-4F60BCA64B29}" destId="{2DA849AE-B0F3-41F1-BF2D-F9291942FE98}" srcOrd="1" destOrd="0" presId="urn:microsoft.com/office/officeart/2008/layout/HorizontalMultiLevelHierarchy"/>
    <dgm:cxn modelId="{9448985B-E3C8-4AC3-979F-63B5A7B975FA}" type="presOf" srcId="{2966BBBB-D5FA-41B5-AA7C-2EBE6DE87DF5}" destId="{78789EE4-EA9A-4660-8C83-D44D6327ACAE}" srcOrd="0" destOrd="0" presId="urn:microsoft.com/office/officeart/2008/layout/HorizontalMultiLevelHierarchy"/>
    <dgm:cxn modelId="{5F22503E-25BC-4445-8C9E-8B544C27C95A}" type="presOf" srcId="{CE40A256-C858-4EA0-9E1D-50AEB3E53438}" destId="{E88B18DA-FE1D-4511-8FB0-5CC7DF4579F6}" srcOrd="0" destOrd="0" presId="urn:microsoft.com/office/officeart/2008/layout/HorizontalMultiLevelHierarchy"/>
    <dgm:cxn modelId="{CCC98ABB-CDBF-49F2-9967-6DB36DE990E5}" srcId="{C511E631-695A-4147-82A5-34322354DD8E}" destId="{A7A988ED-7505-471A-9671-E909528F06EB}" srcOrd="2" destOrd="0" parTransId="{477E8AF5-7714-40E5-95CC-4F60BCA64B29}" sibTransId="{3D831E29-3415-4CB1-95BD-6C4FE62D1BAB}"/>
    <dgm:cxn modelId="{03C4AE77-0619-4BC8-9FE6-62446E845AF4}" srcId="{F884B9D8-0208-4906-B71E-F7F8A0C86DC9}" destId="{644476AB-C89C-4448-8B4D-B02D6048836F}" srcOrd="0" destOrd="0" parTransId="{FE461CE3-76CA-4743-B828-6B935FB1CC1B}" sibTransId="{BC7A88E9-B947-419D-AF6B-C4CA576D9C37}"/>
    <dgm:cxn modelId="{C0315B7D-FD4B-445C-8212-A74395F39787}" type="presOf" srcId="{00E87AAE-D16F-4541-8AFB-68B3FCEB47E4}" destId="{B73DEEAF-3785-4EE0-B2BD-BD05AA8AD602}" srcOrd="0" destOrd="0" presId="urn:microsoft.com/office/officeart/2008/layout/HorizontalMultiLevelHierarchy"/>
    <dgm:cxn modelId="{FC8695B9-F79E-41D3-9DBF-E22DAE52CF53}" type="presOf" srcId="{AAA16B32-A3E9-4D46-9CAC-24702EFC5C7B}" destId="{C2156EF9-53FD-4B68-A357-3ACFDA187922}" srcOrd="0" destOrd="0" presId="urn:microsoft.com/office/officeart/2008/layout/HorizontalMultiLevelHierarchy"/>
    <dgm:cxn modelId="{CE8BD06E-D56E-4E6C-B24F-2FB8ADB91130}" type="presOf" srcId="{E931055A-B69E-4A69-A28E-F61D24C40DF5}" destId="{5CD6076F-20CA-450A-8F48-82BF8554606C}" srcOrd="1" destOrd="0" presId="urn:microsoft.com/office/officeart/2008/layout/HorizontalMultiLevelHierarchy"/>
    <dgm:cxn modelId="{E84DB92C-B1B7-48ED-9432-CAD4D6AA4074}" type="presOf" srcId="{7EA18938-1111-4483-B777-22AF34157D4F}" destId="{322A6598-C255-4D3C-BB93-7A425C72D320}" srcOrd="0" destOrd="0" presId="urn:microsoft.com/office/officeart/2008/layout/HorizontalMultiLevelHierarchy"/>
    <dgm:cxn modelId="{3606402A-D1F7-4464-A558-9E3F8F973BD2}" srcId="{EEC546C8-A129-46DA-8E2A-7EF2DB3400CD}" destId="{82A126AC-A0E0-4B7F-8FF1-BCB7B911A44C}" srcOrd="0" destOrd="0" parTransId="{2CCAAE5D-DE15-4F1B-9BDC-1198D585068B}" sibTransId="{588C8613-E502-4651-9B21-D8A0C453C5A2}"/>
    <dgm:cxn modelId="{80CB6A01-856A-47D8-B5F3-382C272D65CF}" type="presOf" srcId="{F6254A74-7C0F-492C-92B4-CF424CBA782C}" destId="{5ADC98DC-98EF-4CFD-92F0-827552F8B250}" srcOrd="0" destOrd="0" presId="urn:microsoft.com/office/officeart/2008/layout/HorizontalMultiLevelHierarchy"/>
    <dgm:cxn modelId="{E251C68E-EED1-4C42-BFAA-2CF72FFF10C7}" type="presOf" srcId="{A7A988ED-7505-471A-9671-E909528F06EB}" destId="{AB44077A-A241-40A8-AD92-7A762A45ACAF}" srcOrd="0" destOrd="0" presId="urn:microsoft.com/office/officeart/2008/layout/HorizontalMultiLevelHierarchy"/>
    <dgm:cxn modelId="{B1C6D0FF-E028-4FC1-BFB8-68780D198334}" srcId="{C511E631-695A-4147-82A5-34322354DD8E}" destId="{C22E7D68-8D9A-4E16-9558-CD89969236D1}" srcOrd="1" destOrd="0" parTransId="{F807538F-5259-49F4-8CB5-3FD58898F52C}" sibTransId="{2C58948B-D1AE-4BF3-BF43-47EB26672CD2}"/>
    <dgm:cxn modelId="{DBBD83E7-D8B5-41BB-B66C-184A6B7A58D2}" type="presOf" srcId="{A7F3CD82-BA0F-41B1-91BB-6F0AC2B3FFEB}" destId="{72527D33-7453-41A7-BE20-907E2FBE2E75}" srcOrd="0" destOrd="0" presId="urn:microsoft.com/office/officeart/2008/layout/HorizontalMultiLevelHierarchy"/>
    <dgm:cxn modelId="{94353ECC-0598-4DF5-BF06-97C12E8B0124}" type="presOf" srcId="{C6735098-86B0-4037-8E70-B62556648EAF}" destId="{C64CA59D-8F91-47D6-B3E3-FF14D5E30D9D}" srcOrd="1" destOrd="0" presId="urn:microsoft.com/office/officeart/2008/layout/HorizontalMultiLevelHierarchy"/>
    <dgm:cxn modelId="{3A8CFA1A-3500-410C-BFFD-3EF40887327A}" type="presOf" srcId="{EEC546C8-A129-46DA-8E2A-7EF2DB3400CD}" destId="{75FC0246-3284-414B-80EE-B9D922588DA6}" srcOrd="0" destOrd="0" presId="urn:microsoft.com/office/officeart/2008/layout/HorizontalMultiLevelHierarchy"/>
    <dgm:cxn modelId="{9B0419EE-C52D-4245-A1F6-E093CB782989}" type="presOf" srcId="{AAA16B32-A3E9-4D46-9CAC-24702EFC5C7B}" destId="{F5487D5D-9B5D-4560-BAF9-D8958B54D850}" srcOrd="1" destOrd="0" presId="urn:microsoft.com/office/officeart/2008/layout/HorizontalMultiLevelHierarchy"/>
    <dgm:cxn modelId="{68373CDC-122B-4B5D-9B5D-2CE5D5FA1F69}" srcId="{858C7116-AAB0-4223-AB99-3DD731B0406D}" destId="{8C95DB81-FFE4-4FCB-8087-A0B9B2F510C6}" srcOrd="1" destOrd="0" parTransId="{E931055A-B69E-4A69-A28E-F61D24C40DF5}" sibTransId="{871EC408-C46E-4FBC-90EE-0F29365E0801}"/>
    <dgm:cxn modelId="{A4F1A2E8-BE9F-4ACE-A27A-67A810C2F4FF}" type="presOf" srcId="{C6735098-86B0-4037-8E70-B62556648EAF}" destId="{4B7C1A06-05CF-4CEE-BBC5-BEDDC6856583}" srcOrd="0" destOrd="0" presId="urn:microsoft.com/office/officeart/2008/layout/HorizontalMultiLevelHierarchy"/>
    <dgm:cxn modelId="{03E27DAE-4508-4D26-BE50-AB551A55C5CB}" type="presOf" srcId="{F884B9D8-0208-4906-B71E-F7F8A0C86DC9}" destId="{910CCB3A-1BA1-4053-BA2D-059FD2F02502}" srcOrd="0" destOrd="0" presId="urn:microsoft.com/office/officeart/2008/layout/HorizontalMultiLevelHierarchy"/>
    <dgm:cxn modelId="{1327287F-8F89-49FB-9AC3-3717C34272C4}" type="presOf" srcId="{C511E631-695A-4147-82A5-34322354DD8E}" destId="{85ADA9B8-A47C-4FC2-B6E0-DE097BAF1B08}" srcOrd="0" destOrd="0" presId="urn:microsoft.com/office/officeart/2008/layout/HorizontalMultiLevelHierarchy"/>
    <dgm:cxn modelId="{196653BC-C7EB-427C-9BB6-00625ABA08BD}" type="presOf" srcId="{C2E427A2-5065-4755-9EFD-770B1EB1D702}" destId="{AA365ADE-03EB-4C3D-AAD2-B7A9787556F5}" srcOrd="0" destOrd="0" presId="urn:microsoft.com/office/officeart/2008/layout/HorizontalMultiLevelHierarchy"/>
    <dgm:cxn modelId="{8121BFE5-F6C0-46D4-9065-E93DEF2A57E1}" type="presOf" srcId="{CE40A256-C858-4EA0-9E1D-50AEB3E53438}" destId="{2BC61625-BE08-4E31-99EE-30381F667DB0}" srcOrd="1" destOrd="0" presId="urn:microsoft.com/office/officeart/2008/layout/HorizontalMultiLevelHierarchy"/>
    <dgm:cxn modelId="{D40671A5-2CEF-49EA-8F82-7890BC5C5235}" type="presOf" srcId="{8C95DB81-FFE4-4FCB-8087-A0B9B2F510C6}" destId="{61E3C4A0-8B15-4AEE-A5FF-563DD4F9E34A}" srcOrd="0" destOrd="0" presId="urn:microsoft.com/office/officeart/2008/layout/HorizontalMultiLevelHierarchy"/>
    <dgm:cxn modelId="{44F5018A-8F3E-4233-A648-17517D44E894}" type="presOf" srcId="{C6FC3FC6-6160-4784-8028-2BB821443D0F}" destId="{62DF7F22-21B5-4455-8CA2-DB9DF183866F}" srcOrd="0" destOrd="0" presId="urn:microsoft.com/office/officeart/2008/layout/HorizontalMultiLevelHierarchy"/>
    <dgm:cxn modelId="{A677715B-731B-4329-ADD1-2253EA91632B}" type="presOf" srcId="{F6254A74-7C0F-492C-92B4-CF424CBA782C}" destId="{56502804-D7B5-4176-9CE8-83DC1387FB35}" srcOrd="1" destOrd="0" presId="urn:microsoft.com/office/officeart/2008/layout/HorizontalMultiLevelHierarchy"/>
    <dgm:cxn modelId="{6C28D9A9-B49D-42E7-81E5-25978B71D349}" type="presOf" srcId="{E7ED0C69-9EB1-4707-B2DF-77B3A81CEDE2}" destId="{A8A3A504-6CFA-453F-976B-239E53F0D077}" srcOrd="0" destOrd="0" presId="urn:microsoft.com/office/officeart/2008/layout/HorizontalMultiLevelHierarchy"/>
    <dgm:cxn modelId="{42237DEF-5F2B-45CF-AB1E-2F85F438CC7B}" srcId="{E78D06A0-EACE-423C-B6D4-1190D2DE61AA}" destId="{858C7116-AAB0-4223-AB99-3DD731B0406D}" srcOrd="1" destOrd="0" parTransId="{E7ED0C69-9EB1-4707-B2DF-77B3A81CEDE2}" sibTransId="{1672D5E7-4BEB-4469-B653-E2BCED32CC93}"/>
    <dgm:cxn modelId="{E7117DBE-1EAA-4133-BF64-6F3EF4291FC9}" type="presOf" srcId="{07D46A8C-F836-41EA-9150-B45E3886AB75}" destId="{5675656F-A7D1-427D-A444-03F1AA94C4BA}" srcOrd="0" destOrd="0" presId="urn:microsoft.com/office/officeart/2008/layout/HorizontalMultiLevelHierarchy"/>
    <dgm:cxn modelId="{5F2AD2B2-D22A-4C60-8E80-F055D4291403}" type="presOf" srcId="{528E59A3-2F46-40EB-B035-F872FED259AE}" destId="{A1E4C3D4-286D-4177-93D3-5835295B92FB}" srcOrd="0" destOrd="0" presId="urn:microsoft.com/office/officeart/2008/layout/HorizontalMultiLevelHierarchy"/>
    <dgm:cxn modelId="{337915C0-AD61-44D6-BCE0-EEE1A49E704C}" srcId="{E78D06A0-EACE-423C-B6D4-1190D2DE61AA}" destId="{EEC546C8-A129-46DA-8E2A-7EF2DB3400CD}" srcOrd="2" destOrd="0" parTransId="{CE40A256-C858-4EA0-9E1D-50AEB3E53438}" sibTransId="{D0F51510-2847-4780-AD2C-15387DB2DE9C}"/>
    <dgm:cxn modelId="{F4ED0137-04D8-40A2-870C-25E40A295C64}" srcId="{C511E631-695A-4147-82A5-34322354DD8E}" destId="{528E59A3-2F46-40EB-B035-F872FED259AE}" srcOrd="3" destOrd="0" parTransId="{D6274152-2005-4BDC-8B53-E21EE7755DE5}" sibTransId="{A150ECF0-6A03-4AC1-8C1E-D7EEB5DB99BD}"/>
    <dgm:cxn modelId="{8058ECCD-4232-4862-BF7F-BE84D5DD77AA}" type="presOf" srcId="{00A1E6E9-6799-4848-8ADB-B193CEDDF0B9}" destId="{3447092D-6F46-41BC-94DF-1B7DCE79401C}" srcOrd="0" destOrd="0" presId="urn:microsoft.com/office/officeart/2008/layout/HorizontalMultiLevelHierarchy"/>
    <dgm:cxn modelId="{37027E86-85F6-4DEA-8061-8DE041279A13}" srcId="{F884B9D8-0208-4906-B71E-F7F8A0C86DC9}" destId="{00A1E6E9-6799-4848-8ADB-B193CEDDF0B9}" srcOrd="1" destOrd="0" parTransId="{F6254A74-7C0F-492C-92B4-CF424CBA782C}" sibTransId="{F2B8419A-30FB-4193-8482-F10889DA2AC2}"/>
    <dgm:cxn modelId="{B2358121-F682-43D4-B8D8-49F3E7C8DCDE}" type="presOf" srcId="{82A126AC-A0E0-4B7F-8FF1-BCB7B911A44C}" destId="{9223F892-F8D6-4AE3-8B01-794E815B0F23}" srcOrd="0" destOrd="0" presId="urn:microsoft.com/office/officeart/2008/layout/HorizontalMultiLevelHierarchy"/>
    <dgm:cxn modelId="{CE3A1BE3-8FB0-44C3-9308-DEB5DC80D5C7}" type="presOf" srcId="{00E87AAE-D16F-4541-8AFB-68B3FCEB47E4}" destId="{914226E1-3F15-494C-983C-0BC3E512F6A2}" srcOrd="1" destOrd="0" presId="urn:microsoft.com/office/officeart/2008/layout/HorizontalMultiLevelHierarchy"/>
    <dgm:cxn modelId="{F52CEB0F-3F72-4432-A61F-A4ECECC4866E}" type="presOf" srcId="{EAEE0378-8848-4DDE-91D2-786813770EA6}" destId="{B8F77697-C24D-47EE-B232-665CC68FC74D}" srcOrd="1" destOrd="0" presId="urn:microsoft.com/office/officeart/2008/layout/HorizontalMultiLevelHierarchy"/>
    <dgm:cxn modelId="{E37A9985-3EB8-450D-BE52-509405F6778E}" srcId="{07D46A8C-F836-41EA-9150-B45E3886AB75}" destId="{E78D06A0-EACE-423C-B6D4-1190D2DE61AA}" srcOrd="0" destOrd="0" parTransId="{7B57EE0F-7203-4F73-B855-F2AD1D4275F6}" sibTransId="{887B6065-6C1B-46D6-BB6E-194D59C3608F}"/>
    <dgm:cxn modelId="{3A89FC6B-37DD-4AFE-B33A-481D2B0E96E5}" type="presOf" srcId="{E7ED0C69-9EB1-4707-B2DF-77B3A81CEDE2}" destId="{DF83E396-6F5F-4D70-A77E-BA3E4D7BA183}" srcOrd="1" destOrd="0" presId="urn:microsoft.com/office/officeart/2008/layout/HorizontalMultiLevelHierarchy"/>
    <dgm:cxn modelId="{6E5100C2-12E0-48BD-A6F5-60579BF5D485}" type="presOf" srcId="{644476AB-C89C-4448-8B4D-B02D6048836F}" destId="{3C9212B7-6E32-44F9-A7A1-9E1F83941CBC}" srcOrd="0" destOrd="0" presId="urn:microsoft.com/office/officeart/2008/layout/HorizontalMultiLevelHierarchy"/>
    <dgm:cxn modelId="{F1BAC3AE-498E-41AB-8174-F788D149CBE8}" type="presOf" srcId="{2CCAAE5D-DE15-4F1B-9BDC-1198D585068B}" destId="{0E76ABE8-ABCB-4A09-8652-3E8C67E64784}" srcOrd="0" destOrd="0" presId="urn:microsoft.com/office/officeart/2008/layout/HorizontalMultiLevelHierarchy"/>
    <dgm:cxn modelId="{AEAF02BB-C9D4-4A07-8EBA-94FFD3113E8F}" type="presOf" srcId="{A7F3CD82-BA0F-41B1-91BB-6F0AC2B3FFEB}" destId="{9E0E8707-A72E-4C7B-8CB2-BCC6C3022A5F}" srcOrd="1" destOrd="0" presId="urn:microsoft.com/office/officeart/2008/layout/HorizontalMultiLevelHierarchy"/>
    <dgm:cxn modelId="{2E73B8D4-8672-4991-A24D-EDF1E2254BC1}" type="presOf" srcId="{D6274152-2005-4BDC-8B53-E21EE7755DE5}" destId="{53E2FAC4-F532-4D74-8AC6-C8D5A74317F3}" srcOrd="1" destOrd="0" presId="urn:microsoft.com/office/officeart/2008/layout/HorizontalMultiLevelHierarchy"/>
    <dgm:cxn modelId="{B2891FB8-A034-4410-8A4D-BF4AF801F476}" srcId="{EEC546C8-A129-46DA-8E2A-7EF2DB3400CD}" destId="{F884B9D8-0208-4906-B71E-F7F8A0C86DC9}" srcOrd="1" destOrd="0" parTransId="{7EA18938-1111-4483-B777-22AF34157D4F}" sibTransId="{5993871C-380C-4060-8B66-7210E5136BBD}"/>
    <dgm:cxn modelId="{37552EFC-A6B4-478A-9AC0-5A01752C709C}" type="presOf" srcId="{2CCAAE5D-DE15-4F1B-9BDC-1198D585068B}" destId="{21FF31B1-6904-4014-A319-0DB8A2D3572A}" srcOrd="1" destOrd="0" presId="urn:microsoft.com/office/officeart/2008/layout/HorizontalMultiLevelHierarchy"/>
    <dgm:cxn modelId="{69438437-9EE5-436B-8AF8-50C9E8C9B4B8}" type="presOf" srcId="{7EA18938-1111-4483-B777-22AF34157D4F}" destId="{4E920C51-2F57-49F7-B9FC-C28FBAE10CC2}" srcOrd="1" destOrd="0" presId="urn:microsoft.com/office/officeart/2008/layout/HorizontalMultiLevelHierarchy"/>
    <dgm:cxn modelId="{3D642232-41C1-4D98-BE61-7DCAF875B49A}" srcId="{858C7116-AAB0-4223-AB99-3DD731B0406D}" destId="{C6FC3FC6-6160-4784-8028-2BB821443D0F}" srcOrd="0" destOrd="0" parTransId="{EAEE0378-8848-4DDE-91D2-786813770EA6}" sibTransId="{E2495B50-9E54-4560-8DDB-761E954B0894}"/>
    <dgm:cxn modelId="{978998C7-6F6D-4A06-8E1E-A92033378256}" type="presOf" srcId="{D6274152-2005-4BDC-8B53-E21EE7755DE5}" destId="{02C24D5D-65EA-4AFE-B594-F3C885B23205}" srcOrd="0" destOrd="0" presId="urn:microsoft.com/office/officeart/2008/layout/HorizontalMultiLevelHierarchy"/>
    <dgm:cxn modelId="{66E57A2C-603C-4F58-ACD6-6EA1EA7DC827}" type="presOf" srcId="{E78D06A0-EACE-423C-B6D4-1190D2DE61AA}" destId="{3071E9DD-79D2-4935-A6F3-3DF9F033E217}" srcOrd="0" destOrd="0" presId="urn:microsoft.com/office/officeart/2008/layout/HorizontalMultiLevelHierarchy"/>
    <dgm:cxn modelId="{000030F5-6C22-40D2-87F4-3EF7C743060C}" type="presOf" srcId="{F807538F-5259-49F4-8CB5-3FD58898F52C}" destId="{2AE4E6F6-DDA6-4351-BEFC-1EAF4ACA91C1}" srcOrd="0" destOrd="0" presId="urn:microsoft.com/office/officeart/2008/layout/HorizontalMultiLevelHierarchy"/>
    <dgm:cxn modelId="{F79C80A8-FDF9-4BA5-807B-F7F7FC2205BA}" srcId="{F884B9D8-0208-4906-B71E-F7F8A0C86DC9}" destId="{5016C6A2-174E-4421-849F-21167F7FAFAB}" srcOrd="2" destOrd="0" parTransId="{AAA16B32-A3E9-4D46-9CAC-24702EFC5C7B}" sibTransId="{8F6B805F-1E71-4D88-B45A-4D2A4AF083DA}"/>
    <dgm:cxn modelId="{1E8733DF-46FD-47DA-9E68-4F2D08950A2B}" type="presOf" srcId="{477E8AF5-7714-40E5-95CC-4F60BCA64B29}" destId="{A8A90A3A-ED46-45EE-A56D-A0E6C8F0C262}" srcOrd="0" destOrd="0" presId="urn:microsoft.com/office/officeart/2008/layout/HorizontalMultiLevelHierarchy"/>
    <dgm:cxn modelId="{7CE0BF75-436C-4961-BE37-E9F0254BD3D2}" type="presOf" srcId="{FE461CE3-76CA-4743-B828-6B935FB1CC1B}" destId="{03CC44FF-45D0-4BBD-B246-DFBEE21098CF}" srcOrd="1" destOrd="0" presId="urn:microsoft.com/office/officeart/2008/layout/HorizontalMultiLevelHierarchy"/>
    <dgm:cxn modelId="{51D8498E-D994-42C5-BDAF-CE5E363D5E1A}" type="presOf" srcId="{E931055A-B69E-4A69-A28E-F61D24C40DF5}" destId="{42B7799D-2A97-4634-A988-E4504A48E70E}" srcOrd="0" destOrd="0" presId="urn:microsoft.com/office/officeart/2008/layout/HorizontalMultiLevelHierarchy"/>
    <dgm:cxn modelId="{69260E56-0671-4667-AF9D-60CC79CECED9}" type="presOf" srcId="{C22E7D68-8D9A-4E16-9558-CD89969236D1}" destId="{AF41010C-25DE-40B8-A679-01159E1F06A2}" srcOrd="0" destOrd="0" presId="urn:microsoft.com/office/officeart/2008/layout/HorizontalMultiLevelHierarchy"/>
    <dgm:cxn modelId="{6DFB4346-30E7-4461-8BF3-D6FBD6D825B9}" type="presOf" srcId="{858C7116-AAB0-4223-AB99-3DD731B0406D}" destId="{E24A7926-6BE6-44B0-A615-2D8539878DBE}" srcOrd="0" destOrd="0" presId="urn:microsoft.com/office/officeart/2008/layout/HorizontalMultiLevelHierarchy"/>
    <dgm:cxn modelId="{175CF161-3516-4D0E-A846-1E0BBC62602D}" srcId="{C511E631-695A-4147-82A5-34322354DD8E}" destId="{C2E427A2-5065-4755-9EFD-770B1EB1D702}" srcOrd="0" destOrd="0" parTransId="{A7F3CD82-BA0F-41B1-91BB-6F0AC2B3FFEB}" sibTransId="{CE4715B4-95CE-4A39-B5EE-EBC09D30172D}"/>
    <dgm:cxn modelId="{F287079E-5805-460D-B05B-D7EF6E89ED47}" type="presOf" srcId="{EAEE0378-8848-4DDE-91D2-786813770EA6}" destId="{D5053DB3-3774-4330-867B-552558A0B9D7}" srcOrd="0" destOrd="0" presId="urn:microsoft.com/office/officeart/2008/layout/HorizontalMultiLevelHierarchy"/>
    <dgm:cxn modelId="{9133484F-567D-42BD-AB0A-77747B692617}" srcId="{E78D06A0-EACE-423C-B6D4-1190D2DE61AA}" destId="{C511E631-695A-4147-82A5-34322354DD8E}" srcOrd="0" destOrd="0" parTransId="{00E87AAE-D16F-4541-8AFB-68B3FCEB47E4}" sibTransId="{B25896ED-DC55-417A-BE6C-80CA6D29BCB8}"/>
    <dgm:cxn modelId="{2B51CA89-A23B-4FC2-BB49-E240ABCB1222}" type="presParOf" srcId="{5675656F-A7D1-427D-A444-03F1AA94C4BA}" destId="{F57B2913-33F0-4EA4-9625-BE85B22BB72D}" srcOrd="0" destOrd="0" presId="urn:microsoft.com/office/officeart/2008/layout/HorizontalMultiLevelHierarchy"/>
    <dgm:cxn modelId="{25DCEF73-6EDC-4963-878B-E6906F47F88B}" type="presParOf" srcId="{F57B2913-33F0-4EA4-9625-BE85B22BB72D}" destId="{3071E9DD-79D2-4935-A6F3-3DF9F033E217}" srcOrd="0" destOrd="0" presId="urn:microsoft.com/office/officeart/2008/layout/HorizontalMultiLevelHierarchy"/>
    <dgm:cxn modelId="{4967C3B6-D4C8-4B62-BA7A-55ED599B1872}" type="presParOf" srcId="{F57B2913-33F0-4EA4-9625-BE85B22BB72D}" destId="{B9AE4A1B-F092-4E77-A86E-3A0535448A6B}" srcOrd="1" destOrd="0" presId="urn:microsoft.com/office/officeart/2008/layout/HorizontalMultiLevelHierarchy"/>
    <dgm:cxn modelId="{33CD3EB9-AD37-4E97-A3B5-539F7831435A}" type="presParOf" srcId="{B9AE4A1B-F092-4E77-A86E-3A0535448A6B}" destId="{B73DEEAF-3785-4EE0-B2BD-BD05AA8AD602}" srcOrd="0" destOrd="0" presId="urn:microsoft.com/office/officeart/2008/layout/HorizontalMultiLevelHierarchy"/>
    <dgm:cxn modelId="{B45A11F7-ACA1-4A8E-8655-0C835FAFF0A1}" type="presParOf" srcId="{B73DEEAF-3785-4EE0-B2BD-BD05AA8AD602}" destId="{914226E1-3F15-494C-983C-0BC3E512F6A2}" srcOrd="0" destOrd="0" presId="urn:microsoft.com/office/officeart/2008/layout/HorizontalMultiLevelHierarchy"/>
    <dgm:cxn modelId="{F97F5CDC-DAEC-4279-81AA-AEE02BFAAAED}" type="presParOf" srcId="{B9AE4A1B-F092-4E77-A86E-3A0535448A6B}" destId="{1A6C802B-9196-4265-AA91-CA339E44E686}" srcOrd="1" destOrd="0" presId="urn:microsoft.com/office/officeart/2008/layout/HorizontalMultiLevelHierarchy"/>
    <dgm:cxn modelId="{1CEA0528-A6B2-4ACE-BB4C-FF8AB873F2F1}" type="presParOf" srcId="{1A6C802B-9196-4265-AA91-CA339E44E686}" destId="{85ADA9B8-A47C-4FC2-B6E0-DE097BAF1B08}" srcOrd="0" destOrd="0" presId="urn:microsoft.com/office/officeart/2008/layout/HorizontalMultiLevelHierarchy"/>
    <dgm:cxn modelId="{71129925-9163-4636-95CA-4079362C3A90}" type="presParOf" srcId="{1A6C802B-9196-4265-AA91-CA339E44E686}" destId="{23C84695-EDF0-4C59-87CC-9FC4C0F0B37D}" srcOrd="1" destOrd="0" presId="urn:microsoft.com/office/officeart/2008/layout/HorizontalMultiLevelHierarchy"/>
    <dgm:cxn modelId="{F20A6656-0916-4122-A764-F4CCB015B379}" type="presParOf" srcId="{23C84695-EDF0-4C59-87CC-9FC4C0F0B37D}" destId="{72527D33-7453-41A7-BE20-907E2FBE2E75}" srcOrd="0" destOrd="0" presId="urn:microsoft.com/office/officeart/2008/layout/HorizontalMultiLevelHierarchy"/>
    <dgm:cxn modelId="{A3E557D0-7E02-403F-9404-E58232FEA195}" type="presParOf" srcId="{72527D33-7453-41A7-BE20-907E2FBE2E75}" destId="{9E0E8707-A72E-4C7B-8CB2-BCC6C3022A5F}" srcOrd="0" destOrd="0" presId="urn:microsoft.com/office/officeart/2008/layout/HorizontalMultiLevelHierarchy"/>
    <dgm:cxn modelId="{30BD278E-A992-4763-AE9F-0B52A6442862}" type="presParOf" srcId="{23C84695-EDF0-4C59-87CC-9FC4C0F0B37D}" destId="{E1BEE80F-2B7F-4D18-8870-299FAA063450}" srcOrd="1" destOrd="0" presId="urn:microsoft.com/office/officeart/2008/layout/HorizontalMultiLevelHierarchy"/>
    <dgm:cxn modelId="{9CCB4993-DC15-4991-B3F0-BACE1FA796C7}" type="presParOf" srcId="{E1BEE80F-2B7F-4D18-8870-299FAA063450}" destId="{AA365ADE-03EB-4C3D-AAD2-B7A9787556F5}" srcOrd="0" destOrd="0" presId="urn:microsoft.com/office/officeart/2008/layout/HorizontalMultiLevelHierarchy"/>
    <dgm:cxn modelId="{A134D491-475C-4506-BBA3-5D9FBBDEC692}" type="presParOf" srcId="{E1BEE80F-2B7F-4D18-8870-299FAA063450}" destId="{41BBBB2E-AC17-43D4-B074-268DE7F207E6}" srcOrd="1" destOrd="0" presId="urn:microsoft.com/office/officeart/2008/layout/HorizontalMultiLevelHierarchy"/>
    <dgm:cxn modelId="{F437AC8E-8018-403E-92E8-92C836A1BA3C}" type="presParOf" srcId="{23C84695-EDF0-4C59-87CC-9FC4C0F0B37D}" destId="{2AE4E6F6-DDA6-4351-BEFC-1EAF4ACA91C1}" srcOrd="2" destOrd="0" presId="urn:microsoft.com/office/officeart/2008/layout/HorizontalMultiLevelHierarchy"/>
    <dgm:cxn modelId="{0D105A22-3A76-4167-885A-DE02DE02D354}" type="presParOf" srcId="{2AE4E6F6-DDA6-4351-BEFC-1EAF4ACA91C1}" destId="{EE63E024-130E-40B5-BF13-1898AC2EE76C}" srcOrd="0" destOrd="0" presId="urn:microsoft.com/office/officeart/2008/layout/HorizontalMultiLevelHierarchy"/>
    <dgm:cxn modelId="{7F4366C0-DB69-4412-AB3F-011AA2890B8E}" type="presParOf" srcId="{23C84695-EDF0-4C59-87CC-9FC4C0F0B37D}" destId="{B9226DDB-DAC0-4150-A890-66E07BDF68F2}" srcOrd="3" destOrd="0" presId="urn:microsoft.com/office/officeart/2008/layout/HorizontalMultiLevelHierarchy"/>
    <dgm:cxn modelId="{2CA9A032-220B-4E7D-A2E0-51F994BC2FF5}" type="presParOf" srcId="{B9226DDB-DAC0-4150-A890-66E07BDF68F2}" destId="{AF41010C-25DE-40B8-A679-01159E1F06A2}" srcOrd="0" destOrd="0" presId="urn:microsoft.com/office/officeart/2008/layout/HorizontalMultiLevelHierarchy"/>
    <dgm:cxn modelId="{18E31620-F939-4A6F-BF98-59B11E44C678}" type="presParOf" srcId="{B9226DDB-DAC0-4150-A890-66E07BDF68F2}" destId="{D873DCA2-2128-41B7-9B4D-C2A573DC5B5C}" srcOrd="1" destOrd="0" presId="urn:microsoft.com/office/officeart/2008/layout/HorizontalMultiLevelHierarchy"/>
    <dgm:cxn modelId="{5D8BD254-3CF3-444F-A707-56E64B93C816}" type="presParOf" srcId="{23C84695-EDF0-4C59-87CC-9FC4C0F0B37D}" destId="{A8A90A3A-ED46-45EE-A56D-A0E6C8F0C262}" srcOrd="4" destOrd="0" presId="urn:microsoft.com/office/officeart/2008/layout/HorizontalMultiLevelHierarchy"/>
    <dgm:cxn modelId="{6CE18B8A-CEF5-4CF5-BD14-FF2C92B9E85C}" type="presParOf" srcId="{A8A90A3A-ED46-45EE-A56D-A0E6C8F0C262}" destId="{2DA849AE-B0F3-41F1-BF2D-F9291942FE98}" srcOrd="0" destOrd="0" presId="urn:microsoft.com/office/officeart/2008/layout/HorizontalMultiLevelHierarchy"/>
    <dgm:cxn modelId="{04685A1F-B846-48BE-A4F7-F2CEA1B56A0C}" type="presParOf" srcId="{23C84695-EDF0-4C59-87CC-9FC4C0F0B37D}" destId="{5393640B-7FB6-4CA3-AD76-D9E06B81E7FC}" srcOrd="5" destOrd="0" presId="urn:microsoft.com/office/officeart/2008/layout/HorizontalMultiLevelHierarchy"/>
    <dgm:cxn modelId="{A7B2FE34-0047-4011-A9FF-1872A2A64615}" type="presParOf" srcId="{5393640B-7FB6-4CA3-AD76-D9E06B81E7FC}" destId="{AB44077A-A241-40A8-AD92-7A762A45ACAF}" srcOrd="0" destOrd="0" presId="urn:microsoft.com/office/officeart/2008/layout/HorizontalMultiLevelHierarchy"/>
    <dgm:cxn modelId="{17472B4B-13CC-43D3-B595-D9D78CA7C508}" type="presParOf" srcId="{5393640B-7FB6-4CA3-AD76-D9E06B81E7FC}" destId="{D1786330-A598-4196-8850-5FADFA069860}" srcOrd="1" destOrd="0" presId="urn:microsoft.com/office/officeart/2008/layout/HorizontalMultiLevelHierarchy"/>
    <dgm:cxn modelId="{A99EC6CF-775A-48A9-8B30-B1B7DE569864}" type="presParOf" srcId="{23C84695-EDF0-4C59-87CC-9FC4C0F0B37D}" destId="{02C24D5D-65EA-4AFE-B594-F3C885B23205}" srcOrd="6" destOrd="0" presId="urn:microsoft.com/office/officeart/2008/layout/HorizontalMultiLevelHierarchy"/>
    <dgm:cxn modelId="{64550164-DE26-478D-AFEF-66764FDB67FF}" type="presParOf" srcId="{02C24D5D-65EA-4AFE-B594-F3C885B23205}" destId="{53E2FAC4-F532-4D74-8AC6-C8D5A74317F3}" srcOrd="0" destOrd="0" presId="urn:microsoft.com/office/officeart/2008/layout/HorizontalMultiLevelHierarchy"/>
    <dgm:cxn modelId="{74AC8906-513D-4F0D-94B6-F35C37514C06}" type="presParOf" srcId="{23C84695-EDF0-4C59-87CC-9FC4C0F0B37D}" destId="{F8577505-51B7-4EA2-A19C-889F4C9391AF}" srcOrd="7" destOrd="0" presId="urn:microsoft.com/office/officeart/2008/layout/HorizontalMultiLevelHierarchy"/>
    <dgm:cxn modelId="{0AD45535-2CB5-43EE-BA4B-2096D9ACBA45}" type="presParOf" srcId="{F8577505-51B7-4EA2-A19C-889F4C9391AF}" destId="{A1E4C3D4-286D-4177-93D3-5835295B92FB}" srcOrd="0" destOrd="0" presId="urn:microsoft.com/office/officeart/2008/layout/HorizontalMultiLevelHierarchy"/>
    <dgm:cxn modelId="{C42747BC-1689-4CD8-97F9-B1B1A593808D}" type="presParOf" srcId="{F8577505-51B7-4EA2-A19C-889F4C9391AF}" destId="{DE646C81-1F73-459C-9541-1C11098A18AD}" srcOrd="1" destOrd="0" presId="urn:microsoft.com/office/officeart/2008/layout/HorizontalMultiLevelHierarchy"/>
    <dgm:cxn modelId="{DB218B4C-FEA4-4DCE-94AB-DABA0FB2357C}" type="presParOf" srcId="{B9AE4A1B-F092-4E77-A86E-3A0535448A6B}" destId="{A8A3A504-6CFA-453F-976B-239E53F0D077}" srcOrd="2" destOrd="0" presId="urn:microsoft.com/office/officeart/2008/layout/HorizontalMultiLevelHierarchy"/>
    <dgm:cxn modelId="{3C154086-DFED-47C6-BA61-78E8961DD2B4}" type="presParOf" srcId="{A8A3A504-6CFA-453F-976B-239E53F0D077}" destId="{DF83E396-6F5F-4D70-A77E-BA3E4D7BA183}" srcOrd="0" destOrd="0" presId="urn:microsoft.com/office/officeart/2008/layout/HorizontalMultiLevelHierarchy"/>
    <dgm:cxn modelId="{F19BCB5E-66AA-4762-88B8-DB3FC279098C}" type="presParOf" srcId="{B9AE4A1B-F092-4E77-A86E-3A0535448A6B}" destId="{0EDE2DC6-2C54-4464-8AFC-3B4DEF8F7D97}" srcOrd="3" destOrd="0" presId="urn:microsoft.com/office/officeart/2008/layout/HorizontalMultiLevelHierarchy"/>
    <dgm:cxn modelId="{5A0A4D43-FF0C-4CCA-8AA4-A5A28F614FDA}" type="presParOf" srcId="{0EDE2DC6-2C54-4464-8AFC-3B4DEF8F7D97}" destId="{E24A7926-6BE6-44B0-A615-2D8539878DBE}" srcOrd="0" destOrd="0" presId="urn:microsoft.com/office/officeart/2008/layout/HorizontalMultiLevelHierarchy"/>
    <dgm:cxn modelId="{4A278E7F-A311-40AC-B138-970120DEE4BB}" type="presParOf" srcId="{0EDE2DC6-2C54-4464-8AFC-3B4DEF8F7D97}" destId="{1B7AF29F-113A-4155-B335-07EAECCEDDA2}" srcOrd="1" destOrd="0" presId="urn:microsoft.com/office/officeart/2008/layout/HorizontalMultiLevelHierarchy"/>
    <dgm:cxn modelId="{5F2E3D42-F3FC-4AE1-B793-76E449A53C36}" type="presParOf" srcId="{1B7AF29F-113A-4155-B335-07EAECCEDDA2}" destId="{D5053DB3-3774-4330-867B-552558A0B9D7}" srcOrd="0" destOrd="0" presId="urn:microsoft.com/office/officeart/2008/layout/HorizontalMultiLevelHierarchy"/>
    <dgm:cxn modelId="{6CCB50D4-91BA-43DD-B5DE-5AB29C398719}" type="presParOf" srcId="{D5053DB3-3774-4330-867B-552558A0B9D7}" destId="{B8F77697-C24D-47EE-B232-665CC68FC74D}" srcOrd="0" destOrd="0" presId="urn:microsoft.com/office/officeart/2008/layout/HorizontalMultiLevelHierarchy"/>
    <dgm:cxn modelId="{F0A2854C-67AF-4A0C-8218-A210720553B7}" type="presParOf" srcId="{1B7AF29F-113A-4155-B335-07EAECCEDDA2}" destId="{BB1C87A4-8BC5-4CFC-8972-7C21128A9387}" srcOrd="1" destOrd="0" presId="urn:microsoft.com/office/officeart/2008/layout/HorizontalMultiLevelHierarchy"/>
    <dgm:cxn modelId="{7B5B24CD-1D6F-4B26-B56C-188E0A5F7200}" type="presParOf" srcId="{BB1C87A4-8BC5-4CFC-8972-7C21128A9387}" destId="{62DF7F22-21B5-4455-8CA2-DB9DF183866F}" srcOrd="0" destOrd="0" presId="urn:microsoft.com/office/officeart/2008/layout/HorizontalMultiLevelHierarchy"/>
    <dgm:cxn modelId="{26ACACE9-884B-46FF-AB93-7A00502ECF55}" type="presParOf" srcId="{BB1C87A4-8BC5-4CFC-8972-7C21128A9387}" destId="{05CE1DF5-EF74-47A2-8589-836AB58BCE26}" srcOrd="1" destOrd="0" presId="urn:microsoft.com/office/officeart/2008/layout/HorizontalMultiLevelHierarchy"/>
    <dgm:cxn modelId="{846335A3-56F4-47D0-A49C-A50397E8344F}" type="presParOf" srcId="{1B7AF29F-113A-4155-B335-07EAECCEDDA2}" destId="{42B7799D-2A97-4634-A988-E4504A48E70E}" srcOrd="2" destOrd="0" presId="urn:microsoft.com/office/officeart/2008/layout/HorizontalMultiLevelHierarchy"/>
    <dgm:cxn modelId="{8E6C6011-22AF-4E40-BCAF-1BD5F9EA2B01}" type="presParOf" srcId="{42B7799D-2A97-4634-A988-E4504A48E70E}" destId="{5CD6076F-20CA-450A-8F48-82BF8554606C}" srcOrd="0" destOrd="0" presId="urn:microsoft.com/office/officeart/2008/layout/HorizontalMultiLevelHierarchy"/>
    <dgm:cxn modelId="{F6BD9BEC-8297-4660-9E31-5BBEB4CC84CA}" type="presParOf" srcId="{1B7AF29F-113A-4155-B335-07EAECCEDDA2}" destId="{BBD5790D-6858-4066-8DCB-244DFDFFD7BF}" srcOrd="3" destOrd="0" presId="urn:microsoft.com/office/officeart/2008/layout/HorizontalMultiLevelHierarchy"/>
    <dgm:cxn modelId="{9CB34205-C59F-433B-BE6D-EE2B60FE0D24}" type="presParOf" srcId="{BBD5790D-6858-4066-8DCB-244DFDFFD7BF}" destId="{61E3C4A0-8B15-4AEE-A5FF-563DD4F9E34A}" srcOrd="0" destOrd="0" presId="urn:microsoft.com/office/officeart/2008/layout/HorizontalMultiLevelHierarchy"/>
    <dgm:cxn modelId="{B6DDA363-1366-48CE-AC54-9F085743036F}" type="presParOf" srcId="{BBD5790D-6858-4066-8DCB-244DFDFFD7BF}" destId="{53119763-0EA2-44BC-A8E8-A896D6983F07}" srcOrd="1" destOrd="0" presId="urn:microsoft.com/office/officeart/2008/layout/HorizontalMultiLevelHierarchy"/>
    <dgm:cxn modelId="{341F74FF-FDAD-4180-AD1C-25C80DBDFDC9}" type="presParOf" srcId="{1B7AF29F-113A-4155-B335-07EAECCEDDA2}" destId="{4B7C1A06-05CF-4CEE-BBC5-BEDDC6856583}" srcOrd="4" destOrd="0" presId="urn:microsoft.com/office/officeart/2008/layout/HorizontalMultiLevelHierarchy"/>
    <dgm:cxn modelId="{6C5D51AC-ADE7-4B20-B636-18CF06E157A5}" type="presParOf" srcId="{4B7C1A06-05CF-4CEE-BBC5-BEDDC6856583}" destId="{C64CA59D-8F91-47D6-B3E3-FF14D5E30D9D}" srcOrd="0" destOrd="0" presId="urn:microsoft.com/office/officeart/2008/layout/HorizontalMultiLevelHierarchy"/>
    <dgm:cxn modelId="{12A93E0D-99E4-4748-9A6A-8422D176A79D}" type="presParOf" srcId="{1B7AF29F-113A-4155-B335-07EAECCEDDA2}" destId="{BA220151-E6FB-46FF-9725-F21582D49324}" srcOrd="5" destOrd="0" presId="urn:microsoft.com/office/officeart/2008/layout/HorizontalMultiLevelHierarchy"/>
    <dgm:cxn modelId="{C720B80D-3E86-4A9F-A420-45631B37854F}" type="presParOf" srcId="{BA220151-E6FB-46FF-9725-F21582D49324}" destId="{78789EE4-EA9A-4660-8C83-D44D6327ACAE}" srcOrd="0" destOrd="0" presId="urn:microsoft.com/office/officeart/2008/layout/HorizontalMultiLevelHierarchy"/>
    <dgm:cxn modelId="{8CC03013-CD58-47AA-B364-4D2F6C132FA1}" type="presParOf" srcId="{BA220151-E6FB-46FF-9725-F21582D49324}" destId="{9A182E8F-D9AA-4A07-9891-88F9B9BD66A7}" srcOrd="1" destOrd="0" presId="urn:microsoft.com/office/officeart/2008/layout/HorizontalMultiLevelHierarchy"/>
    <dgm:cxn modelId="{2EE261F4-FBAD-4542-B544-0B9A73881CB2}" type="presParOf" srcId="{B9AE4A1B-F092-4E77-A86E-3A0535448A6B}" destId="{E88B18DA-FE1D-4511-8FB0-5CC7DF4579F6}" srcOrd="4" destOrd="0" presId="urn:microsoft.com/office/officeart/2008/layout/HorizontalMultiLevelHierarchy"/>
    <dgm:cxn modelId="{B977C95F-4F01-4E1C-BA17-28896B44ACF6}" type="presParOf" srcId="{E88B18DA-FE1D-4511-8FB0-5CC7DF4579F6}" destId="{2BC61625-BE08-4E31-99EE-30381F667DB0}" srcOrd="0" destOrd="0" presId="urn:microsoft.com/office/officeart/2008/layout/HorizontalMultiLevelHierarchy"/>
    <dgm:cxn modelId="{F25EF226-FDD0-4893-9293-96DF6F3B5895}" type="presParOf" srcId="{B9AE4A1B-F092-4E77-A86E-3A0535448A6B}" destId="{3FE58B0D-D39D-4B50-A1E4-1627820F1098}" srcOrd="5" destOrd="0" presId="urn:microsoft.com/office/officeart/2008/layout/HorizontalMultiLevelHierarchy"/>
    <dgm:cxn modelId="{B80869ED-C4E4-4870-83A5-6FF26DBB79D4}" type="presParOf" srcId="{3FE58B0D-D39D-4B50-A1E4-1627820F1098}" destId="{75FC0246-3284-414B-80EE-B9D922588DA6}" srcOrd="0" destOrd="0" presId="urn:microsoft.com/office/officeart/2008/layout/HorizontalMultiLevelHierarchy"/>
    <dgm:cxn modelId="{EAB8F7AB-C772-4B5C-BA0B-2B7F824E992B}" type="presParOf" srcId="{3FE58B0D-D39D-4B50-A1E4-1627820F1098}" destId="{4ED807AA-1B32-46AE-93CA-5377EF3688E5}" srcOrd="1" destOrd="0" presId="urn:microsoft.com/office/officeart/2008/layout/HorizontalMultiLevelHierarchy"/>
    <dgm:cxn modelId="{BC123E9B-B521-4FCF-B6C4-76170A57B9DC}" type="presParOf" srcId="{4ED807AA-1B32-46AE-93CA-5377EF3688E5}" destId="{0E76ABE8-ABCB-4A09-8652-3E8C67E64784}" srcOrd="0" destOrd="0" presId="urn:microsoft.com/office/officeart/2008/layout/HorizontalMultiLevelHierarchy"/>
    <dgm:cxn modelId="{5055E0F1-6A21-4C74-BB4B-213978C6C941}" type="presParOf" srcId="{0E76ABE8-ABCB-4A09-8652-3E8C67E64784}" destId="{21FF31B1-6904-4014-A319-0DB8A2D3572A}" srcOrd="0" destOrd="0" presId="urn:microsoft.com/office/officeart/2008/layout/HorizontalMultiLevelHierarchy"/>
    <dgm:cxn modelId="{5B04374D-422B-475B-9194-D5C876429654}" type="presParOf" srcId="{4ED807AA-1B32-46AE-93CA-5377EF3688E5}" destId="{43A72E30-6989-4C9C-8CCD-F7E10FC7A629}" srcOrd="1" destOrd="0" presId="urn:microsoft.com/office/officeart/2008/layout/HorizontalMultiLevelHierarchy"/>
    <dgm:cxn modelId="{AF1211BF-C666-4C54-B435-535793466680}" type="presParOf" srcId="{43A72E30-6989-4C9C-8CCD-F7E10FC7A629}" destId="{9223F892-F8D6-4AE3-8B01-794E815B0F23}" srcOrd="0" destOrd="0" presId="urn:microsoft.com/office/officeart/2008/layout/HorizontalMultiLevelHierarchy"/>
    <dgm:cxn modelId="{63926529-199D-43A5-B6A1-A37AB33B4172}" type="presParOf" srcId="{43A72E30-6989-4C9C-8CCD-F7E10FC7A629}" destId="{0725BB29-3CEA-48BC-87DC-17B3A5B0B7D8}" srcOrd="1" destOrd="0" presId="urn:microsoft.com/office/officeart/2008/layout/HorizontalMultiLevelHierarchy"/>
    <dgm:cxn modelId="{1AE7FA9B-12C1-450E-8BCB-A07ADC86F09C}" type="presParOf" srcId="{4ED807AA-1B32-46AE-93CA-5377EF3688E5}" destId="{322A6598-C255-4D3C-BB93-7A425C72D320}" srcOrd="2" destOrd="0" presId="urn:microsoft.com/office/officeart/2008/layout/HorizontalMultiLevelHierarchy"/>
    <dgm:cxn modelId="{7B1A6FC3-E159-4519-B4EB-247855B5E194}" type="presParOf" srcId="{322A6598-C255-4D3C-BB93-7A425C72D320}" destId="{4E920C51-2F57-49F7-B9FC-C28FBAE10CC2}" srcOrd="0" destOrd="0" presId="urn:microsoft.com/office/officeart/2008/layout/HorizontalMultiLevelHierarchy"/>
    <dgm:cxn modelId="{20D02AD5-28A1-483A-A52C-915750C869EF}" type="presParOf" srcId="{4ED807AA-1B32-46AE-93CA-5377EF3688E5}" destId="{793EE60C-30F6-409A-87F5-16F01951F455}" srcOrd="3" destOrd="0" presId="urn:microsoft.com/office/officeart/2008/layout/HorizontalMultiLevelHierarchy"/>
    <dgm:cxn modelId="{B737AA86-2C6B-4D50-86D3-E9B299193565}" type="presParOf" srcId="{793EE60C-30F6-409A-87F5-16F01951F455}" destId="{910CCB3A-1BA1-4053-BA2D-059FD2F02502}" srcOrd="0" destOrd="0" presId="urn:microsoft.com/office/officeart/2008/layout/HorizontalMultiLevelHierarchy"/>
    <dgm:cxn modelId="{8DBC8030-BD88-428B-AE94-433689AF9B7F}" type="presParOf" srcId="{793EE60C-30F6-409A-87F5-16F01951F455}" destId="{67CD63CB-2924-4BAC-83AD-C0F7BC1F1742}" srcOrd="1" destOrd="0" presId="urn:microsoft.com/office/officeart/2008/layout/HorizontalMultiLevelHierarchy"/>
    <dgm:cxn modelId="{C4E83A86-88DA-4B27-AE19-7A7D3C0EAB94}" type="presParOf" srcId="{67CD63CB-2924-4BAC-83AD-C0F7BC1F1742}" destId="{280435E5-5DE8-4DDF-8872-5EF8C1178ABE}" srcOrd="0" destOrd="0" presId="urn:microsoft.com/office/officeart/2008/layout/HorizontalMultiLevelHierarchy"/>
    <dgm:cxn modelId="{980A6913-5311-4B88-B4AA-CA941E6C897C}" type="presParOf" srcId="{280435E5-5DE8-4DDF-8872-5EF8C1178ABE}" destId="{03CC44FF-45D0-4BBD-B246-DFBEE21098CF}" srcOrd="0" destOrd="0" presId="urn:microsoft.com/office/officeart/2008/layout/HorizontalMultiLevelHierarchy"/>
    <dgm:cxn modelId="{C7D8F88C-E315-4732-B8E1-A5058EEA31BD}" type="presParOf" srcId="{67CD63CB-2924-4BAC-83AD-C0F7BC1F1742}" destId="{F5584C28-1955-4B0D-A44B-F564091F5E70}" srcOrd="1" destOrd="0" presId="urn:microsoft.com/office/officeart/2008/layout/HorizontalMultiLevelHierarchy"/>
    <dgm:cxn modelId="{76679D92-4A3C-4433-88D7-3154DBA908D3}" type="presParOf" srcId="{F5584C28-1955-4B0D-A44B-F564091F5E70}" destId="{3C9212B7-6E32-44F9-A7A1-9E1F83941CBC}" srcOrd="0" destOrd="0" presId="urn:microsoft.com/office/officeart/2008/layout/HorizontalMultiLevelHierarchy"/>
    <dgm:cxn modelId="{9B799D7D-F187-45CE-980D-AA6C4E8F6C3A}" type="presParOf" srcId="{F5584C28-1955-4B0D-A44B-F564091F5E70}" destId="{12DF579E-D360-4B61-BA0A-841B894AFC59}" srcOrd="1" destOrd="0" presId="urn:microsoft.com/office/officeart/2008/layout/HorizontalMultiLevelHierarchy"/>
    <dgm:cxn modelId="{790F89D7-4C68-4D28-8489-C941404F8594}" type="presParOf" srcId="{67CD63CB-2924-4BAC-83AD-C0F7BC1F1742}" destId="{5ADC98DC-98EF-4CFD-92F0-827552F8B250}" srcOrd="2" destOrd="0" presId="urn:microsoft.com/office/officeart/2008/layout/HorizontalMultiLevelHierarchy"/>
    <dgm:cxn modelId="{10E61C40-1878-4506-B6B8-0F9C4A0FA591}" type="presParOf" srcId="{5ADC98DC-98EF-4CFD-92F0-827552F8B250}" destId="{56502804-D7B5-4176-9CE8-83DC1387FB35}" srcOrd="0" destOrd="0" presId="urn:microsoft.com/office/officeart/2008/layout/HorizontalMultiLevelHierarchy"/>
    <dgm:cxn modelId="{156944BA-DE3D-4690-BA67-AFF953B49B9B}" type="presParOf" srcId="{67CD63CB-2924-4BAC-83AD-C0F7BC1F1742}" destId="{2E1A1FE9-72BE-42DE-A206-2E3EAE480AA3}" srcOrd="3" destOrd="0" presId="urn:microsoft.com/office/officeart/2008/layout/HorizontalMultiLevelHierarchy"/>
    <dgm:cxn modelId="{DC1A7456-355B-4028-A849-5BB174CC3571}" type="presParOf" srcId="{2E1A1FE9-72BE-42DE-A206-2E3EAE480AA3}" destId="{3447092D-6F46-41BC-94DF-1B7DCE79401C}" srcOrd="0" destOrd="0" presId="urn:microsoft.com/office/officeart/2008/layout/HorizontalMultiLevelHierarchy"/>
    <dgm:cxn modelId="{3ABD8BA9-A4BF-4EC1-A882-76215FDA9070}" type="presParOf" srcId="{2E1A1FE9-72BE-42DE-A206-2E3EAE480AA3}" destId="{B50AA778-0B89-404B-80B4-5999F8C8DB60}" srcOrd="1" destOrd="0" presId="urn:microsoft.com/office/officeart/2008/layout/HorizontalMultiLevelHierarchy"/>
    <dgm:cxn modelId="{8C64E796-EA36-4EF6-8C81-84E9359F293C}" type="presParOf" srcId="{67CD63CB-2924-4BAC-83AD-C0F7BC1F1742}" destId="{C2156EF9-53FD-4B68-A357-3ACFDA187922}" srcOrd="4" destOrd="0" presId="urn:microsoft.com/office/officeart/2008/layout/HorizontalMultiLevelHierarchy"/>
    <dgm:cxn modelId="{7BCFBC05-4E04-4E23-BD8D-F1441F9A565E}" type="presParOf" srcId="{C2156EF9-53FD-4B68-A357-3ACFDA187922}" destId="{F5487D5D-9B5D-4560-BAF9-D8958B54D850}" srcOrd="0" destOrd="0" presId="urn:microsoft.com/office/officeart/2008/layout/HorizontalMultiLevelHierarchy"/>
    <dgm:cxn modelId="{59C007BF-FEAB-42DD-8E7D-AE2C6650D53C}" type="presParOf" srcId="{67CD63CB-2924-4BAC-83AD-C0F7BC1F1742}" destId="{C211B7A1-E642-4943-B79C-53316E94E65A}" srcOrd="5" destOrd="0" presId="urn:microsoft.com/office/officeart/2008/layout/HorizontalMultiLevelHierarchy"/>
    <dgm:cxn modelId="{0C88DECC-3572-4DD8-974C-9AAFC0BBEDF9}" type="presParOf" srcId="{C211B7A1-E642-4943-B79C-53316E94E65A}" destId="{A8C8C96E-AE7E-49A8-8180-E5B5463A665A}" srcOrd="0" destOrd="0" presId="urn:microsoft.com/office/officeart/2008/layout/HorizontalMultiLevelHierarchy"/>
    <dgm:cxn modelId="{40B7782F-DE52-4312-B190-3C366C9A0692}" type="presParOf" srcId="{C211B7A1-E642-4943-B79C-53316E94E65A}" destId="{16B586EB-5EE9-4A67-8003-35F86BEA6809}"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D46A8C-F836-41EA-9150-B45E3886AB75}" type="doc">
      <dgm:prSet loTypeId="urn:microsoft.com/office/officeart/2008/layout/HorizontalMultiLevelHierarchy" loCatId="hierarchy" qsTypeId="urn:microsoft.com/office/officeart/2005/8/quickstyle/simple1" qsCatId="simple" csTypeId="urn:microsoft.com/office/officeart/2005/8/colors/colorful3" csCatId="colorful" phldr="1"/>
      <dgm:spPr/>
      <dgm:t>
        <a:bodyPr/>
        <a:lstStyle/>
        <a:p>
          <a:endParaRPr lang="en-US"/>
        </a:p>
      </dgm:t>
    </dgm:pt>
    <dgm:pt modelId="{E78D06A0-EACE-423C-B6D4-1190D2DE61AA}">
      <dgm:prSet phldrT="[Text]"/>
      <dgm:spPr/>
      <dgm:t>
        <a:bodyPr/>
        <a:lstStyle/>
        <a:p>
          <a:r>
            <a:rPr lang="en-US" dirty="0" smtClean="0"/>
            <a:t>Shape and Form</a:t>
          </a:r>
          <a:endParaRPr lang="en-US" dirty="0"/>
        </a:p>
      </dgm:t>
    </dgm:pt>
    <dgm:pt modelId="{7B57EE0F-7203-4F73-B855-F2AD1D4275F6}" type="parTrans" cxnId="{E37A9985-3EB8-450D-BE52-509405F6778E}">
      <dgm:prSet/>
      <dgm:spPr/>
      <dgm:t>
        <a:bodyPr/>
        <a:lstStyle/>
        <a:p>
          <a:endParaRPr lang="en-US"/>
        </a:p>
      </dgm:t>
    </dgm:pt>
    <dgm:pt modelId="{887B6065-6C1B-46D6-BB6E-194D59C3608F}" type="sibTrans" cxnId="{E37A9985-3EB8-450D-BE52-509405F6778E}">
      <dgm:prSet/>
      <dgm:spPr/>
      <dgm:t>
        <a:bodyPr/>
        <a:lstStyle/>
        <a:p>
          <a:endParaRPr lang="en-US"/>
        </a:p>
      </dgm:t>
    </dgm:pt>
    <dgm:pt modelId="{C511E631-695A-4147-82A5-34322354DD8E}">
      <dgm:prSet phldrT="[Text]"/>
      <dgm:spPr/>
      <dgm:t>
        <a:bodyPr/>
        <a:lstStyle/>
        <a:p>
          <a:r>
            <a:rPr lang="en-US" dirty="0" smtClean="0"/>
            <a:t>Real forms</a:t>
          </a:r>
          <a:endParaRPr lang="en-US" dirty="0"/>
        </a:p>
      </dgm:t>
    </dgm:pt>
    <dgm:pt modelId="{00E87AAE-D16F-4541-8AFB-68B3FCEB47E4}" type="parTrans" cxnId="{9133484F-567D-42BD-AB0A-77747B692617}">
      <dgm:prSet/>
      <dgm:spPr/>
      <dgm:t>
        <a:bodyPr/>
        <a:lstStyle/>
        <a:p>
          <a:endParaRPr lang="en-US"/>
        </a:p>
      </dgm:t>
    </dgm:pt>
    <dgm:pt modelId="{B25896ED-DC55-417A-BE6C-80CA6D29BCB8}" type="sibTrans" cxnId="{9133484F-567D-42BD-AB0A-77747B692617}">
      <dgm:prSet/>
      <dgm:spPr/>
      <dgm:t>
        <a:bodyPr/>
        <a:lstStyle/>
        <a:p>
          <a:endParaRPr lang="en-US"/>
        </a:p>
      </dgm:t>
    </dgm:pt>
    <dgm:pt modelId="{858C7116-AAB0-4223-AB99-3DD731B0406D}">
      <dgm:prSet phldrT="[Text]"/>
      <dgm:spPr/>
      <dgm:t>
        <a:bodyPr/>
        <a:lstStyle/>
        <a:p>
          <a:r>
            <a:rPr lang="en-US" dirty="0" smtClean="0"/>
            <a:t>closure</a:t>
          </a:r>
          <a:endParaRPr lang="en-US" dirty="0"/>
        </a:p>
      </dgm:t>
    </dgm:pt>
    <dgm:pt modelId="{E7ED0C69-9EB1-4707-B2DF-77B3A81CEDE2}" type="parTrans" cxnId="{42237DEF-5F2B-45CF-AB1E-2F85F438CC7B}">
      <dgm:prSet/>
      <dgm:spPr/>
      <dgm:t>
        <a:bodyPr/>
        <a:lstStyle/>
        <a:p>
          <a:endParaRPr lang="en-US"/>
        </a:p>
      </dgm:t>
    </dgm:pt>
    <dgm:pt modelId="{1672D5E7-4BEB-4469-B653-E2BCED32CC93}" type="sibTrans" cxnId="{42237DEF-5F2B-45CF-AB1E-2F85F438CC7B}">
      <dgm:prSet/>
      <dgm:spPr/>
      <dgm:t>
        <a:bodyPr/>
        <a:lstStyle/>
        <a:p>
          <a:endParaRPr lang="en-US"/>
        </a:p>
      </dgm:t>
    </dgm:pt>
    <dgm:pt modelId="{C6FC3FC6-6160-4784-8028-2BB821443D0F}">
      <dgm:prSet phldrT="[Text]"/>
      <dgm:spPr/>
      <dgm:t>
        <a:bodyPr/>
        <a:lstStyle/>
        <a:p>
          <a:r>
            <a:rPr lang="en-US" dirty="0" smtClean="0"/>
            <a:t>Expressive qualities</a:t>
          </a:r>
          <a:endParaRPr lang="en-US" dirty="0"/>
        </a:p>
      </dgm:t>
    </dgm:pt>
    <dgm:pt modelId="{EAEE0378-8848-4DDE-91D2-786813770EA6}" type="parTrans" cxnId="{3D642232-41C1-4D98-BE61-7DCAF875B49A}">
      <dgm:prSet/>
      <dgm:spPr/>
      <dgm:t>
        <a:bodyPr/>
        <a:lstStyle/>
        <a:p>
          <a:endParaRPr lang="en-US"/>
        </a:p>
      </dgm:t>
    </dgm:pt>
    <dgm:pt modelId="{E2495B50-9E54-4560-8DDB-761E954B0894}" type="sibTrans" cxnId="{3D642232-41C1-4D98-BE61-7DCAF875B49A}">
      <dgm:prSet/>
      <dgm:spPr/>
      <dgm:t>
        <a:bodyPr/>
        <a:lstStyle/>
        <a:p>
          <a:endParaRPr lang="en-US"/>
        </a:p>
      </dgm:t>
    </dgm:pt>
    <dgm:pt modelId="{A7A988ED-7505-471A-9671-E909528F06EB}">
      <dgm:prSet/>
      <dgm:spPr/>
      <dgm:t>
        <a:bodyPr/>
        <a:lstStyle/>
        <a:p>
          <a:r>
            <a:rPr lang="en-US" dirty="0" smtClean="0"/>
            <a:t>Figure/Ground</a:t>
          </a:r>
          <a:endParaRPr lang="en-US" dirty="0"/>
        </a:p>
      </dgm:t>
    </dgm:pt>
    <dgm:pt modelId="{477E8AF5-7714-40E5-95CC-4F60BCA64B29}" type="parTrans" cxnId="{CCC98ABB-CDBF-49F2-9967-6DB36DE990E5}">
      <dgm:prSet/>
      <dgm:spPr/>
      <dgm:t>
        <a:bodyPr/>
        <a:lstStyle/>
        <a:p>
          <a:endParaRPr lang="en-US"/>
        </a:p>
      </dgm:t>
    </dgm:pt>
    <dgm:pt modelId="{3D831E29-3415-4CB1-95BD-6C4FE62D1BAB}" type="sibTrans" cxnId="{CCC98ABB-CDBF-49F2-9967-6DB36DE990E5}">
      <dgm:prSet/>
      <dgm:spPr/>
      <dgm:t>
        <a:bodyPr/>
        <a:lstStyle/>
        <a:p>
          <a:endParaRPr lang="en-US"/>
        </a:p>
      </dgm:t>
    </dgm:pt>
    <dgm:pt modelId="{528E59A3-2F46-40EB-B035-F872FED259AE}">
      <dgm:prSet/>
      <dgm:spPr/>
      <dgm:t>
        <a:bodyPr/>
        <a:lstStyle/>
        <a:p>
          <a:r>
            <a:rPr lang="en-US" dirty="0" smtClean="0"/>
            <a:t>Positive shape</a:t>
          </a:r>
          <a:endParaRPr lang="en-US" dirty="0"/>
        </a:p>
      </dgm:t>
    </dgm:pt>
    <dgm:pt modelId="{D6274152-2005-4BDC-8B53-E21EE7755DE5}" type="parTrans" cxnId="{F4ED0137-04D8-40A2-870C-25E40A295C64}">
      <dgm:prSet/>
      <dgm:spPr/>
      <dgm:t>
        <a:bodyPr/>
        <a:lstStyle/>
        <a:p>
          <a:endParaRPr lang="en-US"/>
        </a:p>
      </dgm:t>
    </dgm:pt>
    <dgm:pt modelId="{A150ECF0-6A03-4AC1-8C1E-D7EEB5DB99BD}" type="sibTrans" cxnId="{F4ED0137-04D8-40A2-870C-25E40A295C64}">
      <dgm:prSet/>
      <dgm:spPr/>
      <dgm:t>
        <a:bodyPr/>
        <a:lstStyle/>
        <a:p>
          <a:endParaRPr lang="en-US"/>
        </a:p>
      </dgm:t>
    </dgm:pt>
    <dgm:pt modelId="{8C95DB81-FFE4-4FCB-8087-A0B9B2F510C6}">
      <dgm:prSet/>
      <dgm:spPr/>
      <dgm:t>
        <a:bodyPr/>
        <a:lstStyle/>
        <a:p>
          <a:r>
            <a:rPr lang="en-US" dirty="0" smtClean="0"/>
            <a:t>Organic</a:t>
          </a:r>
          <a:endParaRPr lang="en-US" dirty="0"/>
        </a:p>
      </dgm:t>
    </dgm:pt>
    <dgm:pt modelId="{E931055A-B69E-4A69-A28E-F61D24C40DF5}" type="parTrans" cxnId="{68373CDC-122B-4B5D-9B5D-2CE5D5FA1F69}">
      <dgm:prSet/>
      <dgm:spPr/>
      <dgm:t>
        <a:bodyPr/>
        <a:lstStyle/>
        <a:p>
          <a:endParaRPr lang="en-US"/>
        </a:p>
      </dgm:t>
    </dgm:pt>
    <dgm:pt modelId="{871EC408-C46E-4FBC-90EE-0F29365E0801}" type="sibTrans" cxnId="{68373CDC-122B-4B5D-9B5D-2CE5D5FA1F69}">
      <dgm:prSet/>
      <dgm:spPr/>
      <dgm:t>
        <a:bodyPr/>
        <a:lstStyle/>
        <a:p>
          <a:endParaRPr lang="en-US"/>
        </a:p>
      </dgm:t>
    </dgm:pt>
    <dgm:pt modelId="{82A0F9D0-E44D-4EF7-93AC-614EE9F74424}">
      <dgm:prSet phldrT="[Text]"/>
      <dgm:spPr/>
      <dgm:t>
        <a:bodyPr/>
        <a:lstStyle/>
        <a:p>
          <a:r>
            <a:rPr lang="en-US" dirty="0" smtClean="0"/>
            <a:t>Forms in pictures</a:t>
          </a:r>
          <a:endParaRPr lang="en-US" dirty="0"/>
        </a:p>
      </dgm:t>
    </dgm:pt>
    <dgm:pt modelId="{3CEAA353-40D1-4CF5-99B7-46B004FA4B7B}" type="parTrans" cxnId="{F065D00A-3542-48DD-AD96-D6BE2CDABFAA}">
      <dgm:prSet/>
      <dgm:spPr/>
      <dgm:t>
        <a:bodyPr/>
        <a:lstStyle/>
        <a:p>
          <a:endParaRPr lang="en-US"/>
        </a:p>
      </dgm:t>
    </dgm:pt>
    <dgm:pt modelId="{A55296C3-DE1F-4F7E-8CC5-3C4BFE904127}" type="sibTrans" cxnId="{F065D00A-3542-48DD-AD96-D6BE2CDABFAA}">
      <dgm:prSet/>
      <dgm:spPr/>
      <dgm:t>
        <a:bodyPr/>
        <a:lstStyle/>
        <a:p>
          <a:endParaRPr lang="en-US"/>
        </a:p>
      </dgm:t>
    </dgm:pt>
    <dgm:pt modelId="{6191BB46-E190-4784-8AF3-F9ED35E35ABE}">
      <dgm:prSet/>
      <dgm:spPr/>
      <dgm:t>
        <a:bodyPr/>
        <a:lstStyle/>
        <a:p>
          <a:r>
            <a:rPr lang="en-US" dirty="0" smtClean="0"/>
            <a:t>Negative shape</a:t>
          </a:r>
          <a:endParaRPr lang="en-US" dirty="0"/>
        </a:p>
      </dgm:t>
    </dgm:pt>
    <dgm:pt modelId="{E58BE538-1054-40DB-BD64-60BA81CC2C0A}" type="parTrans" cxnId="{2B129A74-DDD3-4F47-B940-C8DFB0411182}">
      <dgm:prSet/>
      <dgm:spPr/>
      <dgm:t>
        <a:bodyPr/>
        <a:lstStyle/>
        <a:p>
          <a:endParaRPr lang="en-US"/>
        </a:p>
      </dgm:t>
    </dgm:pt>
    <dgm:pt modelId="{45E39D7F-2409-4805-9B6C-6BD2391162A3}" type="sibTrans" cxnId="{2B129A74-DDD3-4F47-B940-C8DFB0411182}">
      <dgm:prSet/>
      <dgm:spPr/>
      <dgm:t>
        <a:bodyPr/>
        <a:lstStyle/>
        <a:p>
          <a:endParaRPr lang="en-US"/>
        </a:p>
      </dgm:t>
    </dgm:pt>
    <dgm:pt modelId="{83BD20B7-EF87-421E-B25B-48688255A038}">
      <dgm:prSet/>
      <dgm:spPr/>
      <dgm:t>
        <a:bodyPr/>
        <a:lstStyle/>
        <a:p>
          <a:r>
            <a:rPr lang="en-US" dirty="0" smtClean="0"/>
            <a:t>Closed/open</a:t>
          </a:r>
          <a:endParaRPr lang="en-US" dirty="0"/>
        </a:p>
      </dgm:t>
    </dgm:pt>
    <dgm:pt modelId="{73DFF001-113D-4694-ADD6-D6710D6F448A}" type="parTrans" cxnId="{8CB0DFC2-AA2F-42C0-98D7-65E2D7FBDB6B}">
      <dgm:prSet/>
      <dgm:spPr/>
      <dgm:t>
        <a:bodyPr/>
        <a:lstStyle/>
        <a:p>
          <a:endParaRPr lang="en-US"/>
        </a:p>
      </dgm:t>
    </dgm:pt>
    <dgm:pt modelId="{E0FA4214-24F8-45FF-A6A7-D9D2DD3805CD}" type="sibTrans" cxnId="{8CB0DFC2-AA2F-42C0-98D7-65E2D7FBDB6B}">
      <dgm:prSet/>
      <dgm:spPr/>
      <dgm:t>
        <a:bodyPr/>
        <a:lstStyle/>
        <a:p>
          <a:endParaRPr lang="en-US"/>
        </a:p>
      </dgm:t>
    </dgm:pt>
    <dgm:pt modelId="{EFFFFAB5-8395-490C-9EC9-E7244A09FB85}">
      <dgm:prSet phldrT="[Text]"/>
      <dgm:spPr/>
      <dgm:t>
        <a:bodyPr/>
        <a:lstStyle/>
        <a:p>
          <a:r>
            <a:rPr lang="en-US" dirty="0" smtClean="0"/>
            <a:t>Geometric</a:t>
          </a:r>
          <a:endParaRPr lang="en-US" dirty="0"/>
        </a:p>
      </dgm:t>
    </dgm:pt>
    <dgm:pt modelId="{833D2ACD-EA60-49CB-B535-1D24EB64EF88}" type="parTrans" cxnId="{31DB9285-A857-4455-8C0B-B2F9374C51AF}">
      <dgm:prSet/>
      <dgm:spPr/>
      <dgm:t>
        <a:bodyPr/>
        <a:lstStyle/>
        <a:p>
          <a:endParaRPr lang="en-US"/>
        </a:p>
      </dgm:t>
    </dgm:pt>
    <dgm:pt modelId="{DD6CBF58-5004-48EA-80EF-7CBFC96612BC}" type="sibTrans" cxnId="{31DB9285-A857-4455-8C0B-B2F9374C51AF}">
      <dgm:prSet/>
      <dgm:spPr/>
      <dgm:t>
        <a:bodyPr/>
        <a:lstStyle/>
        <a:p>
          <a:endParaRPr lang="en-US"/>
        </a:p>
      </dgm:t>
    </dgm:pt>
    <dgm:pt modelId="{CFAEF34C-FAD4-4189-91F7-E8A6E2D8521E}" type="pres">
      <dgm:prSet presAssocID="{07D46A8C-F836-41EA-9150-B45E3886AB75}" presName="Name0" presStyleCnt="0">
        <dgm:presLayoutVars>
          <dgm:chPref val="1"/>
          <dgm:dir/>
          <dgm:animOne val="branch"/>
          <dgm:animLvl val="lvl"/>
          <dgm:resizeHandles val="exact"/>
        </dgm:presLayoutVars>
      </dgm:prSet>
      <dgm:spPr/>
      <dgm:t>
        <a:bodyPr/>
        <a:lstStyle/>
        <a:p>
          <a:endParaRPr lang="en-US"/>
        </a:p>
      </dgm:t>
    </dgm:pt>
    <dgm:pt modelId="{45C0ABF0-D152-4A8C-92AA-141240BD9A60}" type="pres">
      <dgm:prSet presAssocID="{E78D06A0-EACE-423C-B6D4-1190D2DE61AA}" presName="root1" presStyleCnt="0"/>
      <dgm:spPr/>
    </dgm:pt>
    <dgm:pt modelId="{8666474C-3CB8-43C6-A457-ECFB478BF269}" type="pres">
      <dgm:prSet presAssocID="{E78D06A0-EACE-423C-B6D4-1190D2DE61AA}" presName="LevelOneTextNode" presStyleLbl="node0" presStyleIdx="0" presStyleCnt="1">
        <dgm:presLayoutVars>
          <dgm:chPref val="3"/>
        </dgm:presLayoutVars>
      </dgm:prSet>
      <dgm:spPr/>
      <dgm:t>
        <a:bodyPr/>
        <a:lstStyle/>
        <a:p>
          <a:endParaRPr lang="en-US"/>
        </a:p>
      </dgm:t>
    </dgm:pt>
    <dgm:pt modelId="{E4EDE06B-A053-47EE-8091-308FB9B31E77}" type="pres">
      <dgm:prSet presAssocID="{E78D06A0-EACE-423C-B6D4-1190D2DE61AA}" presName="level2hierChild" presStyleCnt="0"/>
      <dgm:spPr/>
    </dgm:pt>
    <dgm:pt modelId="{4A385279-8ABA-4EAA-8051-7BA094D49E8B}" type="pres">
      <dgm:prSet presAssocID="{00E87AAE-D16F-4541-8AFB-68B3FCEB47E4}" presName="conn2-1" presStyleLbl="parChTrans1D2" presStyleIdx="0" presStyleCnt="4"/>
      <dgm:spPr/>
      <dgm:t>
        <a:bodyPr/>
        <a:lstStyle/>
        <a:p>
          <a:endParaRPr lang="en-US"/>
        </a:p>
      </dgm:t>
    </dgm:pt>
    <dgm:pt modelId="{BFBADB68-38B0-4AC9-ACAD-356365EF193D}" type="pres">
      <dgm:prSet presAssocID="{00E87AAE-D16F-4541-8AFB-68B3FCEB47E4}" presName="connTx" presStyleLbl="parChTrans1D2" presStyleIdx="0" presStyleCnt="4"/>
      <dgm:spPr/>
      <dgm:t>
        <a:bodyPr/>
        <a:lstStyle/>
        <a:p>
          <a:endParaRPr lang="en-US"/>
        </a:p>
      </dgm:t>
    </dgm:pt>
    <dgm:pt modelId="{3142EB74-F726-4E60-913C-C90AB69D977E}" type="pres">
      <dgm:prSet presAssocID="{C511E631-695A-4147-82A5-34322354DD8E}" presName="root2" presStyleCnt="0"/>
      <dgm:spPr/>
    </dgm:pt>
    <dgm:pt modelId="{F3D3E2C8-421D-411D-BD64-37D92E7AC369}" type="pres">
      <dgm:prSet presAssocID="{C511E631-695A-4147-82A5-34322354DD8E}" presName="LevelTwoTextNode" presStyleLbl="node2" presStyleIdx="0" presStyleCnt="4">
        <dgm:presLayoutVars>
          <dgm:chPref val="3"/>
        </dgm:presLayoutVars>
      </dgm:prSet>
      <dgm:spPr/>
      <dgm:t>
        <a:bodyPr/>
        <a:lstStyle/>
        <a:p>
          <a:endParaRPr lang="en-US"/>
        </a:p>
      </dgm:t>
    </dgm:pt>
    <dgm:pt modelId="{AFEB2C36-C54A-4E14-9FB5-837CBEFDE3F1}" type="pres">
      <dgm:prSet presAssocID="{C511E631-695A-4147-82A5-34322354DD8E}" presName="level3hierChild" presStyleCnt="0"/>
      <dgm:spPr/>
    </dgm:pt>
    <dgm:pt modelId="{BB22F275-5E3C-4079-B305-2AA75225991E}" type="pres">
      <dgm:prSet presAssocID="{3CEAA353-40D1-4CF5-99B7-46B004FA4B7B}" presName="conn2-1" presStyleLbl="parChTrans1D2" presStyleIdx="1" presStyleCnt="4"/>
      <dgm:spPr/>
      <dgm:t>
        <a:bodyPr/>
        <a:lstStyle/>
        <a:p>
          <a:endParaRPr lang="en-US"/>
        </a:p>
      </dgm:t>
    </dgm:pt>
    <dgm:pt modelId="{0FDD7F61-FEB3-48D7-BDF6-21DC4A9566BA}" type="pres">
      <dgm:prSet presAssocID="{3CEAA353-40D1-4CF5-99B7-46B004FA4B7B}" presName="connTx" presStyleLbl="parChTrans1D2" presStyleIdx="1" presStyleCnt="4"/>
      <dgm:spPr/>
      <dgm:t>
        <a:bodyPr/>
        <a:lstStyle/>
        <a:p>
          <a:endParaRPr lang="en-US"/>
        </a:p>
      </dgm:t>
    </dgm:pt>
    <dgm:pt modelId="{AF6628B6-63A1-4EDF-B97F-F2545C5FD046}" type="pres">
      <dgm:prSet presAssocID="{82A0F9D0-E44D-4EF7-93AC-614EE9F74424}" presName="root2" presStyleCnt="0"/>
      <dgm:spPr/>
    </dgm:pt>
    <dgm:pt modelId="{08C4FC8B-9247-4AA6-8FBA-661A82282DCE}" type="pres">
      <dgm:prSet presAssocID="{82A0F9D0-E44D-4EF7-93AC-614EE9F74424}" presName="LevelTwoTextNode" presStyleLbl="node2" presStyleIdx="1" presStyleCnt="4">
        <dgm:presLayoutVars>
          <dgm:chPref val="3"/>
        </dgm:presLayoutVars>
      </dgm:prSet>
      <dgm:spPr/>
      <dgm:t>
        <a:bodyPr/>
        <a:lstStyle/>
        <a:p>
          <a:endParaRPr lang="en-US"/>
        </a:p>
      </dgm:t>
    </dgm:pt>
    <dgm:pt modelId="{2414F4CD-2712-485C-829C-91895F3B3BB3}" type="pres">
      <dgm:prSet presAssocID="{82A0F9D0-E44D-4EF7-93AC-614EE9F74424}" presName="level3hierChild" presStyleCnt="0"/>
      <dgm:spPr/>
    </dgm:pt>
    <dgm:pt modelId="{7CA804F6-A47C-4F00-B89E-10D3932AB21D}" type="pres">
      <dgm:prSet presAssocID="{477E8AF5-7714-40E5-95CC-4F60BCA64B29}" presName="conn2-1" presStyleLbl="parChTrans1D2" presStyleIdx="2" presStyleCnt="4"/>
      <dgm:spPr/>
      <dgm:t>
        <a:bodyPr/>
        <a:lstStyle/>
        <a:p>
          <a:endParaRPr lang="en-US"/>
        </a:p>
      </dgm:t>
    </dgm:pt>
    <dgm:pt modelId="{A185EFFB-954D-439A-889C-AB24FAE8E214}" type="pres">
      <dgm:prSet presAssocID="{477E8AF5-7714-40E5-95CC-4F60BCA64B29}" presName="connTx" presStyleLbl="parChTrans1D2" presStyleIdx="2" presStyleCnt="4"/>
      <dgm:spPr/>
      <dgm:t>
        <a:bodyPr/>
        <a:lstStyle/>
        <a:p>
          <a:endParaRPr lang="en-US"/>
        </a:p>
      </dgm:t>
    </dgm:pt>
    <dgm:pt modelId="{A9730698-7953-4D09-8129-E26499142433}" type="pres">
      <dgm:prSet presAssocID="{A7A988ED-7505-471A-9671-E909528F06EB}" presName="root2" presStyleCnt="0"/>
      <dgm:spPr/>
    </dgm:pt>
    <dgm:pt modelId="{7E014EA4-E488-49AC-96D2-745C40DB4584}" type="pres">
      <dgm:prSet presAssocID="{A7A988ED-7505-471A-9671-E909528F06EB}" presName="LevelTwoTextNode" presStyleLbl="node2" presStyleIdx="2" presStyleCnt="4">
        <dgm:presLayoutVars>
          <dgm:chPref val="3"/>
        </dgm:presLayoutVars>
      </dgm:prSet>
      <dgm:spPr/>
      <dgm:t>
        <a:bodyPr/>
        <a:lstStyle/>
        <a:p>
          <a:endParaRPr lang="en-US"/>
        </a:p>
      </dgm:t>
    </dgm:pt>
    <dgm:pt modelId="{0DB930B3-C903-4948-ACD7-A3D2DA835E79}" type="pres">
      <dgm:prSet presAssocID="{A7A988ED-7505-471A-9671-E909528F06EB}" presName="level3hierChild" presStyleCnt="0"/>
      <dgm:spPr/>
    </dgm:pt>
    <dgm:pt modelId="{37007550-2106-48B4-AB25-51F8169A3D8F}" type="pres">
      <dgm:prSet presAssocID="{D6274152-2005-4BDC-8B53-E21EE7755DE5}" presName="conn2-1" presStyleLbl="parChTrans1D3" presStyleIdx="0" presStyleCnt="3"/>
      <dgm:spPr/>
      <dgm:t>
        <a:bodyPr/>
        <a:lstStyle/>
        <a:p>
          <a:endParaRPr lang="en-US"/>
        </a:p>
      </dgm:t>
    </dgm:pt>
    <dgm:pt modelId="{0F0C7A00-DA5E-42B0-B229-29A35F57279D}" type="pres">
      <dgm:prSet presAssocID="{D6274152-2005-4BDC-8B53-E21EE7755DE5}" presName="connTx" presStyleLbl="parChTrans1D3" presStyleIdx="0" presStyleCnt="3"/>
      <dgm:spPr/>
      <dgm:t>
        <a:bodyPr/>
        <a:lstStyle/>
        <a:p>
          <a:endParaRPr lang="en-US"/>
        </a:p>
      </dgm:t>
    </dgm:pt>
    <dgm:pt modelId="{F8C8D8C6-1D40-475C-A7FA-91A742E7CB76}" type="pres">
      <dgm:prSet presAssocID="{528E59A3-2F46-40EB-B035-F872FED259AE}" presName="root2" presStyleCnt="0"/>
      <dgm:spPr/>
    </dgm:pt>
    <dgm:pt modelId="{5B5DF2B1-DD03-41F1-91DE-99A68DE0EA00}" type="pres">
      <dgm:prSet presAssocID="{528E59A3-2F46-40EB-B035-F872FED259AE}" presName="LevelTwoTextNode" presStyleLbl="node3" presStyleIdx="0" presStyleCnt="3">
        <dgm:presLayoutVars>
          <dgm:chPref val="3"/>
        </dgm:presLayoutVars>
      </dgm:prSet>
      <dgm:spPr/>
      <dgm:t>
        <a:bodyPr/>
        <a:lstStyle/>
        <a:p>
          <a:endParaRPr lang="en-US"/>
        </a:p>
      </dgm:t>
    </dgm:pt>
    <dgm:pt modelId="{7CF87464-BCEA-4BA0-B5A6-0B2801453A3B}" type="pres">
      <dgm:prSet presAssocID="{528E59A3-2F46-40EB-B035-F872FED259AE}" presName="level3hierChild" presStyleCnt="0"/>
      <dgm:spPr/>
    </dgm:pt>
    <dgm:pt modelId="{9B4CAA95-A4E6-40FA-B4AE-04406B4D42B4}" type="pres">
      <dgm:prSet presAssocID="{E58BE538-1054-40DB-BD64-60BA81CC2C0A}" presName="conn2-1" presStyleLbl="parChTrans1D3" presStyleIdx="1" presStyleCnt="3"/>
      <dgm:spPr/>
      <dgm:t>
        <a:bodyPr/>
        <a:lstStyle/>
        <a:p>
          <a:endParaRPr lang="en-US"/>
        </a:p>
      </dgm:t>
    </dgm:pt>
    <dgm:pt modelId="{F149C957-29C3-48CB-A8D9-3BFE99313276}" type="pres">
      <dgm:prSet presAssocID="{E58BE538-1054-40DB-BD64-60BA81CC2C0A}" presName="connTx" presStyleLbl="parChTrans1D3" presStyleIdx="1" presStyleCnt="3"/>
      <dgm:spPr/>
      <dgm:t>
        <a:bodyPr/>
        <a:lstStyle/>
        <a:p>
          <a:endParaRPr lang="en-US"/>
        </a:p>
      </dgm:t>
    </dgm:pt>
    <dgm:pt modelId="{3AE38D5D-A8EB-4D9B-9F01-DD1978E6C9DE}" type="pres">
      <dgm:prSet presAssocID="{6191BB46-E190-4784-8AF3-F9ED35E35ABE}" presName="root2" presStyleCnt="0"/>
      <dgm:spPr/>
    </dgm:pt>
    <dgm:pt modelId="{CD1DC84C-4C0C-4464-A6FF-3BEB52FB8B7A}" type="pres">
      <dgm:prSet presAssocID="{6191BB46-E190-4784-8AF3-F9ED35E35ABE}" presName="LevelTwoTextNode" presStyleLbl="node3" presStyleIdx="1" presStyleCnt="3">
        <dgm:presLayoutVars>
          <dgm:chPref val="3"/>
        </dgm:presLayoutVars>
      </dgm:prSet>
      <dgm:spPr/>
      <dgm:t>
        <a:bodyPr/>
        <a:lstStyle/>
        <a:p>
          <a:endParaRPr lang="en-US"/>
        </a:p>
      </dgm:t>
    </dgm:pt>
    <dgm:pt modelId="{F3FFDA99-9EF6-4D5B-82EA-0740A9A51BFF}" type="pres">
      <dgm:prSet presAssocID="{6191BB46-E190-4784-8AF3-F9ED35E35ABE}" presName="level3hierChild" presStyleCnt="0"/>
      <dgm:spPr/>
    </dgm:pt>
    <dgm:pt modelId="{DA4A93A6-7C60-4D85-8EC5-5C5A7A93F244}" type="pres">
      <dgm:prSet presAssocID="{E7ED0C69-9EB1-4707-B2DF-77B3A81CEDE2}" presName="conn2-1" presStyleLbl="parChTrans1D2" presStyleIdx="3" presStyleCnt="4"/>
      <dgm:spPr/>
      <dgm:t>
        <a:bodyPr/>
        <a:lstStyle/>
        <a:p>
          <a:endParaRPr lang="en-US"/>
        </a:p>
      </dgm:t>
    </dgm:pt>
    <dgm:pt modelId="{93E7C6BA-B31F-40BA-B4C6-B92E5A983948}" type="pres">
      <dgm:prSet presAssocID="{E7ED0C69-9EB1-4707-B2DF-77B3A81CEDE2}" presName="connTx" presStyleLbl="parChTrans1D2" presStyleIdx="3" presStyleCnt="4"/>
      <dgm:spPr/>
      <dgm:t>
        <a:bodyPr/>
        <a:lstStyle/>
        <a:p>
          <a:endParaRPr lang="en-US"/>
        </a:p>
      </dgm:t>
    </dgm:pt>
    <dgm:pt modelId="{B3AB4AAF-C4E2-4DF9-88F2-0910D0CE8A95}" type="pres">
      <dgm:prSet presAssocID="{858C7116-AAB0-4223-AB99-3DD731B0406D}" presName="root2" presStyleCnt="0"/>
      <dgm:spPr/>
    </dgm:pt>
    <dgm:pt modelId="{D8A9E47D-3BA5-4C78-A3FB-B125E922942F}" type="pres">
      <dgm:prSet presAssocID="{858C7116-AAB0-4223-AB99-3DD731B0406D}" presName="LevelTwoTextNode" presStyleLbl="node2" presStyleIdx="3" presStyleCnt="4">
        <dgm:presLayoutVars>
          <dgm:chPref val="3"/>
        </dgm:presLayoutVars>
      </dgm:prSet>
      <dgm:spPr/>
      <dgm:t>
        <a:bodyPr/>
        <a:lstStyle/>
        <a:p>
          <a:endParaRPr lang="en-US"/>
        </a:p>
      </dgm:t>
    </dgm:pt>
    <dgm:pt modelId="{08318177-1A70-41DD-A04E-E5CF8FC854DF}" type="pres">
      <dgm:prSet presAssocID="{858C7116-AAB0-4223-AB99-3DD731B0406D}" presName="level3hierChild" presStyleCnt="0"/>
      <dgm:spPr/>
    </dgm:pt>
    <dgm:pt modelId="{3B485850-7F13-4A56-BB37-43B91629264E}" type="pres">
      <dgm:prSet presAssocID="{EAEE0378-8848-4DDE-91D2-786813770EA6}" presName="conn2-1" presStyleLbl="parChTrans1D3" presStyleIdx="2" presStyleCnt="3"/>
      <dgm:spPr/>
      <dgm:t>
        <a:bodyPr/>
        <a:lstStyle/>
        <a:p>
          <a:endParaRPr lang="en-US"/>
        </a:p>
      </dgm:t>
    </dgm:pt>
    <dgm:pt modelId="{B55B2E92-71DA-4837-8B5A-610B93E87DFE}" type="pres">
      <dgm:prSet presAssocID="{EAEE0378-8848-4DDE-91D2-786813770EA6}" presName="connTx" presStyleLbl="parChTrans1D3" presStyleIdx="2" presStyleCnt="3"/>
      <dgm:spPr/>
      <dgm:t>
        <a:bodyPr/>
        <a:lstStyle/>
        <a:p>
          <a:endParaRPr lang="en-US"/>
        </a:p>
      </dgm:t>
    </dgm:pt>
    <dgm:pt modelId="{A150A897-8A67-4CB3-9377-6FF622081D87}" type="pres">
      <dgm:prSet presAssocID="{C6FC3FC6-6160-4784-8028-2BB821443D0F}" presName="root2" presStyleCnt="0"/>
      <dgm:spPr/>
    </dgm:pt>
    <dgm:pt modelId="{85CF0F8A-2DD3-433B-8A03-2BC74B245C85}" type="pres">
      <dgm:prSet presAssocID="{C6FC3FC6-6160-4784-8028-2BB821443D0F}" presName="LevelTwoTextNode" presStyleLbl="node3" presStyleIdx="2" presStyleCnt="3">
        <dgm:presLayoutVars>
          <dgm:chPref val="3"/>
        </dgm:presLayoutVars>
      </dgm:prSet>
      <dgm:spPr/>
      <dgm:t>
        <a:bodyPr/>
        <a:lstStyle/>
        <a:p>
          <a:endParaRPr lang="en-US"/>
        </a:p>
      </dgm:t>
    </dgm:pt>
    <dgm:pt modelId="{A591FBF7-12FA-4CFD-A264-1E8A5598C750}" type="pres">
      <dgm:prSet presAssocID="{C6FC3FC6-6160-4784-8028-2BB821443D0F}" presName="level3hierChild" presStyleCnt="0"/>
      <dgm:spPr/>
    </dgm:pt>
    <dgm:pt modelId="{B26D309B-E87D-4FF7-A3E7-FA1570D82B02}" type="pres">
      <dgm:prSet presAssocID="{833D2ACD-EA60-49CB-B535-1D24EB64EF88}" presName="conn2-1" presStyleLbl="parChTrans1D4" presStyleIdx="0" presStyleCnt="3"/>
      <dgm:spPr/>
      <dgm:t>
        <a:bodyPr/>
        <a:lstStyle/>
        <a:p>
          <a:endParaRPr lang="en-US"/>
        </a:p>
      </dgm:t>
    </dgm:pt>
    <dgm:pt modelId="{92483A7A-9F98-4BC0-A0BC-33345BAAE400}" type="pres">
      <dgm:prSet presAssocID="{833D2ACD-EA60-49CB-B535-1D24EB64EF88}" presName="connTx" presStyleLbl="parChTrans1D4" presStyleIdx="0" presStyleCnt="3"/>
      <dgm:spPr/>
      <dgm:t>
        <a:bodyPr/>
        <a:lstStyle/>
        <a:p>
          <a:endParaRPr lang="en-US"/>
        </a:p>
      </dgm:t>
    </dgm:pt>
    <dgm:pt modelId="{7899EFD1-0200-426C-B6B0-46F79CE57BC9}" type="pres">
      <dgm:prSet presAssocID="{EFFFFAB5-8395-490C-9EC9-E7244A09FB85}" presName="root2" presStyleCnt="0"/>
      <dgm:spPr/>
    </dgm:pt>
    <dgm:pt modelId="{3943CFEF-98B6-43C9-BFD5-EBFCC0162FC0}" type="pres">
      <dgm:prSet presAssocID="{EFFFFAB5-8395-490C-9EC9-E7244A09FB85}" presName="LevelTwoTextNode" presStyleLbl="node4" presStyleIdx="0" presStyleCnt="3">
        <dgm:presLayoutVars>
          <dgm:chPref val="3"/>
        </dgm:presLayoutVars>
      </dgm:prSet>
      <dgm:spPr/>
      <dgm:t>
        <a:bodyPr/>
        <a:lstStyle/>
        <a:p>
          <a:endParaRPr lang="en-US"/>
        </a:p>
      </dgm:t>
    </dgm:pt>
    <dgm:pt modelId="{02C374AD-7871-4E5C-B417-5BFB18F723AB}" type="pres">
      <dgm:prSet presAssocID="{EFFFFAB5-8395-490C-9EC9-E7244A09FB85}" presName="level3hierChild" presStyleCnt="0"/>
      <dgm:spPr/>
    </dgm:pt>
    <dgm:pt modelId="{D1D6AD4F-FAE0-4531-8CBC-05A2FEB9D279}" type="pres">
      <dgm:prSet presAssocID="{E931055A-B69E-4A69-A28E-F61D24C40DF5}" presName="conn2-1" presStyleLbl="parChTrans1D4" presStyleIdx="1" presStyleCnt="3"/>
      <dgm:spPr/>
      <dgm:t>
        <a:bodyPr/>
        <a:lstStyle/>
        <a:p>
          <a:endParaRPr lang="en-US"/>
        </a:p>
      </dgm:t>
    </dgm:pt>
    <dgm:pt modelId="{EF7231DE-EE24-4769-9650-6BE79147DF7B}" type="pres">
      <dgm:prSet presAssocID="{E931055A-B69E-4A69-A28E-F61D24C40DF5}" presName="connTx" presStyleLbl="parChTrans1D4" presStyleIdx="1" presStyleCnt="3"/>
      <dgm:spPr/>
      <dgm:t>
        <a:bodyPr/>
        <a:lstStyle/>
        <a:p>
          <a:endParaRPr lang="en-US"/>
        </a:p>
      </dgm:t>
    </dgm:pt>
    <dgm:pt modelId="{50BC7E18-4147-4BB6-8A7F-61CA3321ED08}" type="pres">
      <dgm:prSet presAssocID="{8C95DB81-FFE4-4FCB-8087-A0B9B2F510C6}" presName="root2" presStyleCnt="0"/>
      <dgm:spPr/>
    </dgm:pt>
    <dgm:pt modelId="{0906CFEE-5030-4809-900D-DA791AC88FE1}" type="pres">
      <dgm:prSet presAssocID="{8C95DB81-FFE4-4FCB-8087-A0B9B2F510C6}" presName="LevelTwoTextNode" presStyleLbl="node4" presStyleIdx="1" presStyleCnt="3">
        <dgm:presLayoutVars>
          <dgm:chPref val="3"/>
        </dgm:presLayoutVars>
      </dgm:prSet>
      <dgm:spPr/>
      <dgm:t>
        <a:bodyPr/>
        <a:lstStyle/>
        <a:p>
          <a:endParaRPr lang="en-US"/>
        </a:p>
      </dgm:t>
    </dgm:pt>
    <dgm:pt modelId="{869B36D7-E220-4285-B08E-A902EFCBB622}" type="pres">
      <dgm:prSet presAssocID="{8C95DB81-FFE4-4FCB-8087-A0B9B2F510C6}" presName="level3hierChild" presStyleCnt="0"/>
      <dgm:spPr/>
    </dgm:pt>
    <dgm:pt modelId="{B9C3B663-2646-4F4E-9643-2CC0648847EB}" type="pres">
      <dgm:prSet presAssocID="{73DFF001-113D-4694-ADD6-D6710D6F448A}" presName="conn2-1" presStyleLbl="parChTrans1D4" presStyleIdx="2" presStyleCnt="3"/>
      <dgm:spPr/>
      <dgm:t>
        <a:bodyPr/>
        <a:lstStyle/>
        <a:p>
          <a:endParaRPr lang="en-US"/>
        </a:p>
      </dgm:t>
    </dgm:pt>
    <dgm:pt modelId="{0958D0AC-BA67-442B-AFC7-5BC1139CD8E4}" type="pres">
      <dgm:prSet presAssocID="{73DFF001-113D-4694-ADD6-D6710D6F448A}" presName="connTx" presStyleLbl="parChTrans1D4" presStyleIdx="2" presStyleCnt="3"/>
      <dgm:spPr/>
      <dgm:t>
        <a:bodyPr/>
        <a:lstStyle/>
        <a:p>
          <a:endParaRPr lang="en-US"/>
        </a:p>
      </dgm:t>
    </dgm:pt>
    <dgm:pt modelId="{E8E6D08C-DB1D-453F-A864-222AE7827A75}" type="pres">
      <dgm:prSet presAssocID="{83BD20B7-EF87-421E-B25B-48688255A038}" presName="root2" presStyleCnt="0"/>
      <dgm:spPr/>
    </dgm:pt>
    <dgm:pt modelId="{84E04F42-A819-4FB1-95B0-FA6442FFED07}" type="pres">
      <dgm:prSet presAssocID="{83BD20B7-EF87-421E-B25B-48688255A038}" presName="LevelTwoTextNode" presStyleLbl="node4" presStyleIdx="2" presStyleCnt="3">
        <dgm:presLayoutVars>
          <dgm:chPref val="3"/>
        </dgm:presLayoutVars>
      </dgm:prSet>
      <dgm:spPr/>
      <dgm:t>
        <a:bodyPr/>
        <a:lstStyle/>
        <a:p>
          <a:endParaRPr lang="en-US"/>
        </a:p>
      </dgm:t>
    </dgm:pt>
    <dgm:pt modelId="{6B3D9294-D6CE-44CB-B03C-915E4B808639}" type="pres">
      <dgm:prSet presAssocID="{83BD20B7-EF87-421E-B25B-48688255A038}" presName="level3hierChild" presStyleCnt="0"/>
      <dgm:spPr/>
    </dgm:pt>
  </dgm:ptLst>
  <dgm:cxnLst>
    <dgm:cxn modelId="{2F2FB8A6-43A5-455D-AB6A-8AC6B887CE46}" type="presOf" srcId="{73DFF001-113D-4694-ADD6-D6710D6F448A}" destId="{B9C3B663-2646-4F4E-9643-2CC0648847EB}" srcOrd="0" destOrd="0" presId="urn:microsoft.com/office/officeart/2008/layout/HorizontalMultiLevelHierarchy"/>
    <dgm:cxn modelId="{4BB5B8D1-CC66-47A2-9B59-6609D81ABE22}" type="presOf" srcId="{C511E631-695A-4147-82A5-34322354DD8E}" destId="{F3D3E2C8-421D-411D-BD64-37D92E7AC369}" srcOrd="0" destOrd="0" presId="urn:microsoft.com/office/officeart/2008/layout/HorizontalMultiLevelHierarchy"/>
    <dgm:cxn modelId="{68D5E118-732A-47E0-8983-D79A652FA09F}" type="presOf" srcId="{E7ED0C69-9EB1-4707-B2DF-77B3A81CEDE2}" destId="{93E7C6BA-B31F-40BA-B4C6-B92E5A983948}" srcOrd="1" destOrd="0" presId="urn:microsoft.com/office/officeart/2008/layout/HorizontalMultiLevelHierarchy"/>
    <dgm:cxn modelId="{B5CA22A4-1203-4EDC-875F-56D0ABF9C8F7}" type="presOf" srcId="{82A0F9D0-E44D-4EF7-93AC-614EE9F74424}" destId="{08C4FC8B-9247-4AA6-8FBA-661A82282DCE}" srcOrd="0" destOrd="0" presId="urn:microsoft.com/office/officeart/2008/layout/HorizontalMultiLevelHierarchy"/>
    <dgm:cxn modelId="{EB548A23-6D26-49E0-81B6-9A9633A010D4}" type="presOf" srcId="{E78D06A0-EACE-423C-B6D4-1190D2DE61AA}" destId="{8666474C-3CB8-43C6-A457-ECFB478BF269}" srcOrd="0" destOrd="0" presId="urn:microsoft.com/office/officeart/2008/layout/HorizontalMultiLevelHierarchy"/>
    <dgm:cxn modelId="{3D642232-41C1-4D98-BE61-7DCAF875B49A}" srcId="{858C7116-AAB0-4223-AB99-3DD731B0406D}" destId="{C6FC3FC6-6160-4784-8028-2BB821443D0F}" srcOrd="0" destOrd="0" parTransId="{EAEE0378-8848-4DDE-91D2-786813770EA6}" sibTransId="{E2495B50-9E54-4560-8DDB-761E954B0894}"/>
    <dgm:cxn modelId="{EBAEA6F2-FE83-46F5-A8FE-57DFCF15DAFB}" type="presOf" srcId="{8C95DB81-FFE4-4FCB-8087-A0B9B2F510C6}" destId="{0906CFEE-5030-4809-900D-DA791AC88FE1}" srcOrd="0" destOrd="0" presId="urn:microsoft.com/office/officeart/2008/layout/HorizontalMultiLevelHierarchy"/>
    <dgm:cxn modelId="{546C2946-E124-469D-9005-D8BF26BD0E12}" type="presOf" srcId="{83BD20B7-EF87-421E-B25B-48688255A038}" destId="{84E04F42-A819-4FB1-95B0-FA6442FFED07}" srcOrd="0" destOrd="0" presId="urn:microsoft.com/office/officeart/2008/layout/HorizontalMultiLevelHierarchy"/>
    <dgm:cxn modelId="{91292E06-0016-4A9E-A48F-EF1CDA0F926E}" type="presOf" srcId="{73DFF001-113D-4694-ADD6-D6710D6F448A}" destId="{0958D0AC-BA67-442B-AFC7-5BC1139CD8E4}" srcOrd="1" destOrd="0" presId="urn:microsoft.com/office/officeart/2008/layout/HorizontalMultiLevelHierarchy"/>
    <dgm:cxn modelId="{32B97EF9-976D-40CA-95ED-F4B5E264926A}" type="presOf" srcId="{07D46A8C-F836-41EA-9150-B45E3886AB75}" destId="{CFAEF34C-FAD4-4189-91F7-E8A6E2D8521E}" srcOrd="0" destOrd="0" presId="urn:microsoft.com/office/officeart/2008/layout/HorizontalMultiLevelHierarchy"/>
    <dgm:cxn modelId="{C70A35E4-BE46-481B-AA76-BCE0C5CB9068}" type="presOf" srcId="{528E59A3-2F46-40EB-B035-F872FED259AE}" destId="{5B5DF2B1-DD03-41F1-91DE-99A68DE0EA00}" srcOrd="0" destOrd="0" presId="urn:microsoft.com/office/officeart/2008/layout/HorizontalMultiLevelHierarchy"/>
    <dgm:cxn modelId="{87A26FB2-EAC9-4FFC-8CD5-89C93735F541}" type="presOf" srcId="{00E87AAE-D16F-4541-8AFB-68B3FCEB47E4}" destId="{BFBADB68-38B0-4AC9-ACAD-356365EF193D}" srcOrd="1" destOrd="0" presId="urn:microsoft.com/office/officeart/2008/layout/HorizontalMultiLevelHierarchy"/>
    <dgm:cxn modelId="{8CB0DFC2-AA2F-42C0-98D7-65E2D7FBDB6B}" srcId="{C6FC3FC6-6160-4784-8028-2BB821443D0F}" destId="{83BD20B7-EF87-421E-B25B-48688255A038}" srcOrd="2" destOrd="0" parTransId="{73DFF001-113D-4694-ADD6-D6710D6F448A}" sibTransId="{E0FA4214-24F8-45FF-A6A7-D9D2DD3805CD}"/>
    <dgm:cxn modelId="{31DB9285-A857-4455-8C0B-B2F9374C51AF}" srcId="{C6FC3FC6-6160-4784-8028-2BB821443D0F}" destId="{EFFFFAB5-8395-490C-9EC9-E7244A09FB85}" srcOrd="0" destOrd="0" parTransId="{833D2ACD-EA60-49CB-B535-1D24EB64EF88}" sibTransId="{DD6CBF58-5004-48EA-80EF-7CBFC96612BC}"/>
    <dgm:cxn modelId="{3A484A40-0B02-4411-ABCB-AC1D9D1D4AC9}" type="presOf" srcId="{00E87AAE-D16F-4541-8AFB-68B3FCEB47E4}" destId="{4A385279-8ABA-4EAA-8051-7BA094D49E8B}" srcOrd="0" destOrd="0" presId="urn:microsoft.com/office/officeart/2008/layout/HorizontalMultiLevelHierarchy"/>
    <dgm:cxn modelId="{78053BEB-FC02-46FB-B96A-FDF64DCF187A}" type="presOf" srcId="{3CEAA353-40D1-4CF5-99B7-46B004FA4B7B}" destId="{0FDD7F61-FEB3-48D7-BDF6-21DC4A9566BA}" srcOrd="1" destOrd="0" presId="urn:microsoft.com/office/officeart/2008/layout/HorizontalMultiLevelHierarchy"/>
    <dgm:cxn modelId="{F4ED0137-04D8-40A2-870C-25E40A295C64}" srcId="{A7A988ED-7505-471A-9671-E909528F06EB}" destId="{528E59A3-2F46-40EB-B035-F872FED259AE}" srcOrd="0" destOrd="0" parTransId="{D6274152-2005-4BDC-8B53-E21EE7755DE5}" sibTransId="{A150ECF0-6A03-4AC1-8C1E-D7EEB5DB99BD}"/>
    <dgm:cxn modelId="{68373CDC-122B-4B5D-9B5D-2CE5D5FA1F69}" srcId="{C6FC3FC6-6160-4784-8028-2BB821443D0F}" destId="{8C95DB81-FFE4-4FCB-8087-A0B9B2F510C6}" srcOrd="1" destOrd="0" parTransId="{E931055A-B69E-4A69-A28E-F61D24C40DF5}" sibTransId="{871EC408-C46E-4FBC-90EE-0F29365E0801}"/>
    <dgm:cxn modelId="{CCC98ABB-CDBF-49F2-9967-6DB36DE990E5}" srcId="{E78D06A0-EACE-423C-B6D4-1190D2DE61AA}" destId="{A7A988ED-7505-471A-9671-E909528F06EB}" srcOrd="2" destOrd="0" parTransId="{477E8AF5-7714-40E5-95CC-4F60BCA64B29}" sibTransId="{3D831E29-3415-4CB1-95BD-6C4FE62D1BAB}"/>
    <dgm:cxn modelId="{5CEA409C-DA07-4E7F-B975-F75795D28AD5}" type="presOf" srcId="{D6274152-2005-4BDC-8B53-E21EE7755DE5}" destId="{37007550-2106-48B4-AB25-51F8169A3D8F}" srcOrd="0" destOrd="0" presId="urn:microsoft.com/office/officeart/2008/layout/HorizontalMultiLevelHierarchy"/>
    <dgm:cxn modelId="{E37A9985-3EB8-450D-BE52-509405F6778E}" srcId="{07D46A8C-F836-41EA-9150-B45E3886AB75}" destId="{E78D06A0-EACE-423C-B6D4-1190D2DE61AA}" srcOrd="0" destOrd="0" parTransId="{7B57EE0F-7203-4F73-B855-F2AD1D4275F6}" sibTransId="{887B6065-6C1B-46D6-BB6E-194D59C3608F}"/>
    <dgm:cxn modelId="{7D05DF60-FFD2-45FD-BB1F-AE39FD90E6EE}" type="presOf" srcId="{EFFFFAB5-8395-490C-9EC9-E7244A09FB85}" destId="{3943CFEF-98B6-43C9-BFD5-EBFCC0162FC0}" srcOrd="0" destOrd="0" presId="urn:microsoft.com/office/officeart/2008/layout/HorizontalMultiLevelHierarchy"/>
    <dgm:cxn modelId="{81872AC0-86E3-4D5A-A0D7-2CB0966439D0}" type="presOf" srcId="{E7ED0C69-9EB1-4707-B2DF-77B3A81CEDE2}" destId="{DA4A93A6-7C60-4D85-8EC5-5C5A7A93F244}" srcOrd="0" destOrd="0" presId="urn:microsoft.com/office/officeart/2008/layout/HorizontalMultiLevelHierarchy"/>
    <dgm:cxn modelId="{597BD481-F291-478E-BBC2-8F26F2A7841F}" type="presOf" srcId="{D6274152-2005-4BDC-8B53-E21EE7755DE5}" destId="{0F0C7A00-DA5E-42B0-B229-29A35F57279D}" srcOrd="1" destOrd="0" presId="urn:microsoft.com/office/officeart/2008/layout/HorizontalMultiLevelHierarchy"/>
    <dgm:cxn modelId="{C822D91E-2BA2-474C-AE0B-FC34616583CF}" type="presOf" srcId="{A7A988ED-7505-471A-9671-E909528F06EB}" destId="{7E014EA4-E488-49AC-96D2-745C40DB4584}" srcOrd="0" destOrd="0" presId="urn:microsoft.com/office/officeart/2008/layout/HorizontalMultiLevelHierarchy"/>
    <dgm:cxn modelId="{01FACDDC-7536-4D47-AF6A-4D2C2E09DA48}" type="presOf" srcId="{E931055A-B69E-4A69-A28E-F61D24C40DF5}" destId="{EF7231DE-EE24-4769-9650-6BE79147DF7B}" srcOrd="1" destOrd="0" presId="urn:microsoft.com/office/officeart/2008/layout/HorizontalMultiLevelHierarchy"/>
    <dgm:cxn modelId="{429D4328-8D41-4A19-8873-CCF817E8E417}" type="presOf" srcId="{EAEE0378-8848-4DDE-91D2-786813770EA6}" destId="{3B485850-7F13-4A56-BB37-43B91629264E}" srcOrd="0" destOrd="0" presId="urn:microsoft.com/office/officeart/2008/layout/HorizontalMultiLevelHierarchy"/>
    <dgm:cxn modelId="{AA6A05DB-24C7-42A7-B42E-AB3DB6DD5954}" type="presOf" srcId="{477E8AF5-7714-40E5-95CC-4F60BCA64B29}" destId="{7CA804F6-A47C-4F00-B89E-10D3932AB21D}" srcOrd="0" destOrd="0" presId="urn:microsoft.com/office/officeart/2008/layout/HorizontalMultiLevelHierarchy"/>
    <dgm:cxn modelId="{EDB7B876-BC52-47C9-B27A-5D480FBB5443}" type="presOf" srcId="{E58BE538-1054-40DB-BD64-60BA81CC2C0A}" destId="{F149C957-29C3-48CB-A8D9-3BFE99313276}" srcOrd="1" destOrd="0" presId="urn:microsoft.com/office/officeart/2008/layout/HorizontalMultiLevelHierarchy"/>
    <dgm:cxn modelId="{42237DEF-5F2B-45CF-AB1E-2F85F438CC7B}" srcId="{E78D06A0-EACE-423C-B6D4-1190D2DE61AA}" destId="{858C7116-AAB0-4223-AB99-3DD731B0406D}" srcOrd="3" destOrd="0" parTransId="{E7ED0C69-9EB1-4707-B2DF-77B3A81CEDE2}" sibTransId="{1672D5E7-4BEB-4469-B653-E2BCED32CC93}"/>
    <dgm:cxn modelId="{F065D00A-3542-48DD-AD96-D6BE2CDABFAA}" srcId="{E78D06A0-EACE-423C-B6D4-1190D2DE61AA}" destId="{82A0F9D0-E44D-4EF7-93AC-614EE9F74424}" srcOrd="1" destOrd="0" parTransId="{3CEAA353-40D1-4CF5-99B7-46B004FA4B7B}" sibTransId="{A55296C3-DE1F-4F7E-8CC5-3C4BFE904127}"/>
    <dgm:cxn modelId="{DC892E0D-9259-4D8B-8EAA-BA86CAA91FA3}" type="presOf" srcId="{E58BE538-1054-40DB-BD64-60BA81CC2C0A}" destId="{9B4CAA95-A4E6-40FA-B4AE-04406B4D42B4}" srcOrd="0" destOrd="0" presId="urn:microsoft.com/office/officeart/2008/layout/HorizontalMultiLevelHierarchy"/>
    <dgm:cxn modelId="{3AEAB817-ED99-489E-8076-50EE611E5943}" type="presOf" srcId="{6191BB46-E190-4784-8AF3-F9ED35E35ABE}" destId="{CD1DC84C-4C0C-4464-A6FF-3BEB52FB8B7A}" srcOrd="0" destOrd="0" presId="urn:microsoft.com/office/officeart/2008/layout/HorizontalMultiLevelHierarchy"/>
    <dgm:cxn modelId="{0064286D-CFCE-4F8A-BFAB-67B85DE91937}" type="presOf" srcId="{3CEAA353-40D1-4CF5-99B7-46B004FA4B7B}" destId="{BB22F275-5E3C-4079-B305-2AA75225991E}" srcOrd="0" destOrd="0" presId="urn:microsoft.com/office/officeart/2008/layout/HorizontalMultiLevelHierarchy"/>
    <dgm:cxn modelId="{476B5850-EE76-4763-ABDB-8EFE8CF06E7E}" type="presOf" srcId="{858C7116-AAB0-4223-AB99-3DD731B0406D}" destId="{D8A9E47D-3BA5-4C78-A3FB-B125E922942F}" srcOrd="0" destOrd="0" presId="urn:microsoft.com/office/officeart/2008/layout/HorizontalMultiLevelHierarchy"/>
    <dgm:cxn modelId="{2B129A74-DDD3-4F47-B940-C8DFB0411182}" srcId="{A7A988ED-7505-471A-9671-E909528F06EB}" destId="{6191BB46-E190-4784-8AF3-F9ED35E35ABE}" srcOrd="1" destOrd="0" parTransId="{E58BE538-1054-40DB-BD64-60BA81CC2C0A}" sibTransId="{45E39D7F-2409-4805-9B6C-6BD2391162A3}"/>
    <dgm:cxn modelId="{9D60CB16-CDAA-409C-971D-66D456CB9706}" type="presOf" srcId="{EAEE0378-8848-4DDE-91D2-786813770EA6}" destId="{B55B2E92-71DA-4837-8B5A-610B93E87DFE}" srcOrd="1" destOrd="0" presId="urn:microsoft.com/office/officeart/2008/layout/HorizontalMultiLevelHierarchy"/>
    <dgm:cxn modelId="{9133484F-567D-42BD-AB0A-77747B692617}" srcId="{E78D06A0-EACE-423C-B6D4-1190D2DE61AA}" destId="{C511E631-695A-4147-82A5-34322354DD8E}" srcOrd="0" destOrd="0" parTransId="{00E87AAE-D16F-4541-8AFB-68B3FCEB47E4}" sibTransId="{B25896ED-DC55-417A-BE6C-80CA6D29BCB8}"/>
    <dgm:cxn modelId="{BEDB3EFC-F48E-44A5-8166-74BD22F5DA9B}" type="presOf" srcId="{833D2ACD-EA60-49CB-B535-1D24EB64EF88}" destId="{92483A7A-9F98-4BC0-A0BC-33345BAAE400}" srcOrd="1" destOrd="0" presId="urn:microsoft.com/office/officeart/2008/layout/HorizontalMultiLevelHierarchy"/>
    <dgm:cxn modelId="{D9A25E64-827F-44D1-AE19-FBF78D1C4BAD}" type="presOf" srcId="{477E8AF5-7714-40E5-95CC-4F60BCA64B29}" destId="{A185EFFB-954D-439A-889C-AB24FAE8E214}" srcOrd="1" destOrd="0" presId="urn:microsoft.com/office/officeart/2008/layout/HorizontalMultiLevelHierarchy"/>
    <dgm:cxn modelId="{9ACD5759-9FD1-480E-9BB1-520B4BA4F89F}" type="presOf" srcId="{833D2ACD-EA60-49CB-B535-1D24EB64EF88}" destId="{B26D309B-E87D-4FF7-A3E7-FA1570D82B02}" srcOrd="0" destOrd="0" presId="urn:microsoft.com/office/officeart/2008/layout/HorizontalMultiLevelHierarchy"/>
    <dgm:cxn modelId="{BB6C6E95-1485-461F-99E4-0305DFF30298}" type="presOf" srcId="{E931055A-B69E-4A69-A28E-F61D24C40DF5}" destId="{D1D6AD4F-FAE0-4531-8CBC-05A2FEB9D279}" srcOrd="0" destOrd="0" presId="urn:microsoft.com/office/officeart/2008/layout/HorizontalMultiLevelHierarchy"/>
    <dgm:cxn modelId="{5F36F285-9F79-4844-949D-EB15ABE2D025}" type="presOf" srcId="{C6FC3FC6-6160-4784-8028-2BB821443D0F}" destId="{85CF0F8A-2DD3-433B-8A03-2BC74B245C85}" srcOrd="0" destOrd="0" presId="urn:microsoft.com/office/officeart/2008/layout/HorizontalMultiLevelHierarchy"/>
    <dgm:cxn modelId="{9E49285B-433A-49D9-A3D8-8887186CC94E}" type="presParOf" srcId="{CFAEF34C-FAD4-4189-91F7-E8A6E2D8521E}" destId="{45C0ABF0-D152-4A8C-92AA-141240BD9A60}" srcOrd="0" destOrd="0" presId="urn:microsoft.com/office/officeart/2008/layout/HorizontalMultiLevelHierarchy"/>
    <dgm:cxn modelId="{578BE39F-D4C8-4E6C-9C5B-A90E0DA1D697}" type="presParOf" srcId="{45C0ABF0-D152-4A8C-92AA-141240BD9A60}" destId="{8666474C-3CB8-43C6-A457-ECFB478BF269}" srcOrd="0" destOrd="0" presId="urn:microsoft.com/office/officeart/2008/layout/HorizontalMultiLevelHierarchy"/>
    <dgm:cxn modelId="{DD76ABD4-C779-4C46-8C8D-083E4FC5A08E}" type="presParOf" srcId="{45C0ABF0-D152-4A8C-92AA-141240BD9A60}" destId="{E4EDE06B-A053-47EE-8091-308FB9B31E77}" srcOrd="1" destOrd="0" presId="urn:microsoft.com/office/officeart/2008/layout/HorizontalMultiLevelHierarchy"/>
    <dgm:cxn modelId="{85C6381B-5B05-48EE-86E8-E656A11A80C0}" type="presParOf" srcId="{E4EDE06B-A053-47EE-8091-308FB9B31E77}" destId="{4A385279-8ABA-4EAA-8051-7BA094D49E8B}" srcOrd="0" destOrd="0" presId="urn:microsoft.com/office/officeart/2008/layout/HorizontalMultiLevelHierarchy"/>
    <dgm:cxn modelId="{17CB24A3-9268-4F15-8813-D896D3C493F1}" type="presParOf" srcId="{4A385279-8ABA-4EAA-8051-7BA094D49E8B}" destId="{BFBADB68-38B0-4AC9-ACAD-356365EF193D}" srcOrd="0" destOrd="0" presId="urn:microsoft.com/office/officeart/2008/layout/HorizontalMultiLevelHierarchy"/>
    <dgm:cxn modelId="{2A98F353-7E40-4BAF-820B-5F6C1F955818}" type="presParOf" srcId="{E4EDE06B-A053-47EE-8091-308FB9B31E77}" destId="{3142EB74-F726-4E60-913C-C90AB69D977E}" srcOrd="1" destOrd="0" presId="urn:microsoft.com/office/officeart/2008/layout/HorizontalMultiLevelHierarchy"/>
    <dgm:cxn modelId="{3C6CADBF-330B-4281-BAC9-E16DE22254BB}" type="presParOf" srcId="{3142EB74-F726-4E60-913C-C90AB69D977E}" destId="{F3D3E2C8-421D-411D-BD64-37D92E7AC369}" srcOrd="0" destOrd="0" presId="urn:microsoft.com/office/officeart/2008/layout/HorizontalMultiLevelHierarchy"/>
    <dgm:cxn modelId="{148A7FF9-AB50-4B1C-9975-EC6616C269E7}" type="presParOf" srcId="{3142EB74-F726-4E60-913C-C90AB69D977E}" destId="{AFEB2C36-C54A-4E14-9FB5-837CBEFDE3F1}" srcOrd="1" destOrd="0" presId="urn:microsoft.com/office/officeart/2008/layout/HorizontalMultiLevelHierarchy"/>
    <dgm:cxn modelId="{AA1C3925-9301-40C0-9C12-5E6FFBA05819}" type="presParOf" srcId="{E4EDE06B-A053-47EE-8091-308FB9B31E77}" destId="{BB22F275-5E3C-4079-B305-2AA75225991E}" srcOrd="2" destOrd="0" presId="urn:microsoft.com/office/officeart/2008/layout/HorizontalMultiLevelHierarchy"/>
    <dgm:cxn modelId="{8B85144A-D8A1-48DE-8548-AE3ABF91DA63}" type="presParOf" srcId="{BB22F275-5E3C-4079-B305-2AA75225991E}" destId="{0FDD7F61-FEB3-48D7-BDF6-21DC4A9566BA}" srcOrd="0" destOrd="0" presId="urn:microsoft.com/office/officeart/2008/layout/HorizontalMultiLevelHierarchy"/>
    <dgm:cxn modelId="{C220C1C9-CB23-48DA-AEFE-C6D6ED466BF6}" type="presParOf" srcId="{E4EDE06B-A053-47EE-8091-308FB9B31E77}" destId="{AF6628B6-63A1-4EDF-B97F-F2545C5FD046}" srcOrd="3" destOrd="0" presId="urn:microsoft.com/office/officeart/2008/layout/HorizontalMultiLevelHierarchy"/>
    <dgm:cxn modelId="{CD41C3B7-6327-45B4-9316-5F59C7233C05}" type="presParOf" srcId="{AF6628B6-63A1-4EDF-B97F-F2545C5FD046}" destId="{08C4FC8B-9247-4AA6-8FBA-661A82282DCE}" srcOrd="0" destOrd="0" presId="urn:microsoft.com/office/officeart/2008/layout/HorizontalMultiLevelHierarchy"/>
    <dgm:cxn modelId="{1009B0A5-EAD2-44D0-9CFC-272CD08097B6}" type="presParOf" srcId="{AF6628B6-63A1-4EDF-B97F-F2545C5FD046}" destId="{2414F4CD-2712-485C-829C-91895F3B3BB3}" srcOrd="1" destOrd="0" presId="urn:microsoft.com/office/officeart/2008/layout/HorizontalMultiLevelHierarchy"/>
    <dgm:cxn modelId="{BF235C8C-C226-42DC-AB08-DCDB2765BD14}" type="presParOf" srcId="{E4EDE06B-A053-47EE-8091-308FB9B31E77}" destId="{7CA804F6-A47C-4F00-B89E-10D3932AB21D}" srcOrd="4" destOrd="0" presId="urn:microsoft.com/office/officeart/2008/layout/HorizontalMultiLevelHierarchy"/>
    <dgm:cxn modelId="{3603EFE7-8805-4F99-85A5-677DFECEBF51}" type="presParOf" srcId="{7CA804F6-A47C-4F00-B89E-10D3932AB21D}" destId="{A185EFFB-954D-439A-889C-AB24FAE8E214}" srcOrd="0" destOrd="0" presId="urn:microsoft.com/office/officeart/2008/layout/HorizontalMultiLevelHierarchy"/>
    <dgm:cxn modelId="{FCE68585-FF5C-44CB-9BEC-82EC96F1E46C}" type="presParOf" srcId="{E4EDE06B-A053-47EE-8091-308FB9B31E77}" destId="{A9730698-7953-4D09-8129-E26499142433}" srcOrd="5" destOrd="0" presId="urn:microsoft.com/office/officeart/2008/layout/HorizontalMultiLevelHierarchy"/>
    <dgm:cxn modelId="{D27427FD-767C-4312-882E-05B08A4B5DB1}" type="presParOf" srcId="{A9730698-7953-4D09-8129-E26499142433}" destId="{7E014EA4-E488-49AC-96D2-745C40DB4584}" srcOrd="0" destOrd="0" presId="urn:microsoft.com/office/officeart/2008/layout/HorizontalMultiLevelHierarchy"/>
    <dgm:cxn modelId="{1E0AAFDD-DFBF-447C-9E21-1DE3F05F3F25}" type="presParOf" srcId="{A9730698-7953-4D09-8129-E26499142433}" destId="{0DB930B3-C903-4948-ACD7-A3D2DA835E79}" srcOrd="1" destOrd="0" presId="urn:microsoft.com/office/officeart/2008/layout/HorizontalMultiLevelHierarchy"/>
    <dgm:cxn modelId="{DBB16FC9-17D7-4776-A3CB-D5C4D67190C5}" type="presParOf" srcId="{0DB930B3-C903-4948-ACD7-A3D2DA835E79}" destId="{37007550-2106-48B4-AB25-51F8169A3D8F}" srcOrd="0" destOrd="0" presId="urn:microsoft.com/office/officeart/2008/layout/HorizontalMultiLevelHierarchy"/>
    <dgm:cxn modelId="{1DD69242-1AB6-4CFC-A441-3D536D092541}" type="presParOf" srcId="{37007550-2106-48B4-AB25-51F8169A3D8F}" destId="{0F0C7A00-DA5E-42B0-B229-29A35F57279D}" srcOrd="0" destOrd="0" presId="urn:microsoft.com/office/officeart/2008/layout/HorizontalMultiLevelHierarchy"/>
    <dgm:cxn modelId="{1E6775CD-F714-42A4-9BC0-2FBDF4DD279D}" type="presParOf" srcId="{0DB930B3-C903-4948-ACD7-A3D2DA835E79}" destId="{F8C8D8C6-1D40-475C-A7FA-91A742E7CB76}" srcOrd="1" destOrd="0" presId="urn:microsoft.com/office/officeart/2008/layout/HorizontalMultiLevelHierarchy"/>
    <dgm:cxn modelId="{80CF1C33-BE1D-4B75-9DAE-2064D252903D}" type="presParOf" srcId="{F8C8D8C6-1D40-475C-A7FA-91A742E7CB76}" destId="{5B5DF2B1-DD03-41F1-91DE-99A68DE0EA00}" srcOrd="0" destOrd="0" presId="urn:microsoft.com/office/officeart/2008/layout/HorizontalMultiLevelHierarchy"/>
    <dgm:cxn modelId="{F4490DE7-1E5C-4899-8D8A-1C468044DD5C}" type="presParOf" srcId="{F8C8D8C6-1D40-475C-A7FA-91A742E7CB76}" destId="{7CF87464-BCEA-4BA0-B5A6-0B2801453A3B}" srcOrd="1" destOrd="0" presId="urn:microsoft.com/office/officeart/2008/layout/HorizontalMultiLevelHierarchy"/>
    <dgm:cxn modelId="{FC7F46A6-3E01-4AC0-B219-0ADB7556467C}" type="presParOf" srcId="{0DB930B3-C903-4948-ACD7-A3D2DA835E79}" destId="{9B4CAA95-A4E6-40FA-B4AE-04406B4D42B4}" srcOrd="2" destOrd="0" presId="urn:microsoft.com/office/officeart/2008/layout/HorizontalMultiLevelHierarchy"/>
    <dgm:cxn modelId="{48DB1A8C-EA70-4BF1-8F0B-EFCCC36EA07F}" type="presParOf" srcId="{9B4CAA95-A4E6-40FA-B4AE-04406B4D42B4}" destId="{F149C957-29C3-48CB-A8D9-3BFE99313276}" srcOrd="0" destOrd="0" presId="urn:microsoft.com/office/officeart/2008/layout/HorizontalMultiLevelHierarchy"/>
    <dgm:cxn modelId="{6223B33B-C61E-48E8-840E-BF4414A8B8B5}" type="presParOf" srcId="{0DB930B3-C903-4948-ACD7-A3D2DA835E79}" destId="{3AE38D5D-A8EB-4D9B-9F01-DD1978E6C9DE}" srcOrd="3" destOrd="0" presId="urn:microsoft.com/office/officeart/2008/layout/HorizontalMultiLevelHierarchy"/>
    <dgm:cxn modelId="{11E749B0-322C-4666-8C17-5090EDAA2764}" type="presParOf" srcId="{3AE38D5D-A8EB-4D9B-9F01-DD1978E6C9DE}" destId="{CD1DC84C-4C0C-4464-A6FF-3BEB52FB8B7A}" srcOrd="0" destOrd="0" presId="urn:microsoft.com/office/officeart/2008/layout/HorizontalMultiLevelHierarchy"/>
    <dgm:cxn modelId="{4035200D-089A-47F0-91DB-6A12460F0535}" type="presParOf" srcId="{3AE38D5D-A8EB-4D9B-9F01-DD1978E6C9DE}" destId="{F3FFDA99-9EF6-4D5B-82EA-0740A9A51BFF}" srcOrd="1" destOrd="0" presId="urn:microsoft.com/office/officeart/2008/layout/HorizontalMultiLevelHierarchy"/>
    <dgm:cxn modelId="{1C5FB7CD-421E-4FB8-B94E-E14FF94FDBFB}" type="presParOf" srcId="{E4EDE06B-A053-47EE-8091-308FB9B31E77}" destId="{DA4A93A6-7C60-4D85-8EC5-5C5A7A93F244}" srcOrd="6" destOrd="0" presId="urn:microsoft.com/office/officeart/2008/layout/HorizontalMultiLevelHierarchy"/>
    <dgm:cxn modelId="{F1290967-4A14-4D85-B19C-8196903F0ABC}" type="presParOf" srcId="{DA4A93A6-7C60-4D85-8EC5-5C5A7A93F244}" destId="{93E7C6BA-B31F-40BA-B4C6-B92E5A983948}" srcOrd="0" destOrd="0" presId="urn:microsoft.com/office/officeart/2008/layout/HorizontalMultiLevelHierarchy"/>
    <dgm:cxn modelId="{FC62BDE4-CA89-4ADB-908D-7348EB5B2839}" type="presParOf" srcId="{E4EDE06B-A053-47EE-8091-308FB9B31E77}" destId="{B3AB4AAF-C4E2-4DF9-88F2-0910D0CE8A95}" srcOrd="7" destOrd="0" presId="urn:microsoft.com/office/officeart/2008/layout/HorizontalMultiLevelHierarchy"/>
    <dgm:cxn modelId="{E0B5E486-0F99-4C76-A2A4-532691B6B5D0}" type="presParOf" srcId="{B3AB4AAF-C4E2-4DF9-88F2-0910D0CE8A95}" destId="{D8A9E47D-3BA5-4C78-A3FB-B125E922942F}" srcOrd="0" destOrd="0" presId="urn:microsoft.com/office/officeart/2008/layout/HorizontalMultiLevelHierarchy"/>
    <dgm:cxn modelId="{F52D5D1D-4B4F-4D72-9C4C-2DD7B7A908C1}" type="presParOf" srcId="{B3AB4AAF-C4E2-4DF9-88F2-0910D0CE8A95}" destId="{08318177-1A70-41DD-A04E-E5CF8FC854DF}" srcOrd="1" destOrd="0" presId="urn:microsoft.com/office/officeart/2008/layout/HorizontalMultiLevelHierarchy"/>
    <dgm:cxn modelId="{F4A3F8FD-30E7-491A-B7D8-607C707F6279}" type="presParOf" srcId="{08318177-1A70-41DD-A04E-E5CF8FC854DF}" destId="{3B485850-7F13-4A56-BB37-43B91629264E}" srcOrd="0" destOrd="0" presId="urn:microsoft.com/office/officeart/2008/layout/HorizontalMultiLevelHierarchy"/>
    <dgm:cxn modelId="{28151F05-14A5-4F17-A20D-1A12A576398A}" type="presParOf" srcId="{3B485850-7F13-4A56-BB37-43B91629264E}" destId="{B55B2E92-71DA-4837-8B5A-610B93E87DFE}" srcOrd="0" destOrd="0" presId="urn:microsoft.com/office/officeart/2008/layout/HorizontalMultiLevelHierarchy"/>
    <dgm:cxn modelId="{FC7A4FA4-1E0C-49AD-B04E-EBBE749C0478}" type="presParOf" srcId="{08318177-1A70-41DD-A04E-E5CF8FC854DF}" destId="{A150A897-8A67-4CB3-9377-6FF622081D87}" srcOrd="1" destOrd="0" presId="urn:microsoft.com/office/officeart/2008/layout/HorizontalMultiLevelHierarchy"/>
    <dgm:cxn modelId="{40F7B2BE-F546-4A7C-9240-00BF0A210506}" type="presParOf" srcId="{A150A897-8A67-4CB3-9377-6FF622081D87}" destId="{85CF0F8A-2DD3-433B-8A03-2BC74B245C85}" srcOrd="0" destOrd="0" presId="urn:microsoft.com/office/officeart/2008/layout/HorizontalMultiLevelHierarchy"/>
    <dgm:cxn modelId="{C9CEC1C8-C283-4913-9E7A-86753995B9A4}" type="presParOf" srcId="{A150A897-8A67-4CB3-9377-6FF622081D87}" destId="{A591FBF7-12FA-4CFD-A264-1E8A5598C750}" srcOrd="1" destOrd="0" presId="urn:microsoft.com/office/officeart/2008/layout/HorizontalMultiLevelHierarchy"/>
    <dgm:cxn modelId="{FA8092E7-47C7-49AF-B459-8DF023624D10}" type="presParOf" srcId="{A591FBF7-12FA-4CFD-A264-1E8A5598C750}" destId="{B26D309B-E87D-4FF7-A3E7-FA1570D82B02}" srcOrd="0" destOrd="0" presId="urn:microsoft.com/office/officeart/2008/layout/HorizontalMultiLevelHierarchy"/>
    <dgm:cxn modelId="{7808EBFC-BD1C-45A4-BDFF-1670BB7028DE}" type="presParOf" srcId="{B26D309B-E87D-4FF7-A3E7-FA1570D82B02}" destId="{92483A7A-9F98-4BC0-A0BC-33345BAAE400}" srcOrd="0" destOrd="0" presId="urn:microsoft.com/office/officeart/2008/layout/HorizontalMultiLevelHierarchy"/>
    <dgm:cxn modelId="{3F53D3EE-9B85-4581-BBE7-66C86960A707}" type="presParOf" srcId="{A591FBF7-12FA-4CFD-A264-1E8A5598C750}" destId="{7899EFD1-0200-426C-B6B0-46F79CE57BC9}" srcOrd="1" destOrd="0" presId="urn:microsoft.com/office/officeart/2008/layout/HorizontalMultiLevelHierarchy"/>
    <dgm:cxn modelId="{6F1A4A14-FEFD-4105-930C-3C90F70A4D11}" type="presParOf" srcId="{7899EFD1-0200-426C-B6B0-46F79CE57BC9}" destId="{3943CFEF-98B6-43C9-BFD5-EBFCC0162FC0}" srcOrd="0" destOrd="0" presId="urn:microsoft.com/office/officeart/2008/layout/HorizontalMultiLevelHierarchy"/>
    <dgm:cxn modelId="{5CF300FD-397D-4CDA-B263-B4D777EC68AA}" type="presParOf" srcId="{7899EFD1-0200-426C-B6B0-46F79CE57BC9}" destId="{02C374AD-7871-4E5C-B417-5BFB18F723AB}" srcOrd="1" destOrd="0" presId="urn:microsoft.com/office/officeart/2008/layout/HorizontalMultiLevelHierarchy"/>
    <dgm:cxn modelId="{8A5AFC4D-51F0-49AF-8A9E-6B9A594FF457}" type="presParOf" srcId="{A591FBF7-12FA-4CFD-A264-1E8A5598C750}" destId="{D1D6AD4F-FAE0-4531-8CBC-05A2FEB9D279}" srcOrd="2" destOrd="0" presId="urn:microsoft.com/office/officeart/2008/layout/HorizontalMultiLevelHierarchy"/>
    <dgm:cxn modelId="{12A3C813-87EB-434E-89E1-18BB94AF17BC}" type="presParOf" srcId="{D1D6AD4F-FAE0-4531-8CBC-05A2FEB9D279}" destId="{EF7231DE-EE24-4769-9650-6BE79147DF7B}" srcOrd="0" destOrd="0" presId="urn:microsoft.com/office/officeart/2008/layout/HorizontalMultiLevelHierarchy"/>
    <dgm:cxn modelId="{74947385-69A3-4774-8E46-AE5E0DA7657E}" type="presParOf" srcId="{A591FBF7-12FA-4CFD-A264-1E8A5598C750}" destId="{50BC7E18-4147-4BB6-8A7F-61CA3321ED08}" srcOrd="3" destOrd="0" presId="urn:microsoft.com/office/officeart/2008/layout/HorizontalMultiLevelHierarchy"/>
    <dgm:cxn modelId="{0747B161-A8F6-473A-9C21-29D0C93F44F4}" type="presParOf" srcId="{50BC7E18-4147-4BB6-8A7F-61CA3321ED08}" destId="{0906CFEE-5030-4809-900D-DA791AC88FE1}" srcOrd="0" destOrd="0" presId="urn:microsoft.com/office/officeart/2008/layout/HorizontalMultiLevelHierarchy"/>
    <dgm:cxn modelId="{BED2076E-7207-432D-AB88-9ECCDA765924}" type="presParOf" srcId="{50BC7E18-4147-4BB6-8A7F-61CA3321ED08}" destId="{869B36D7-E220-4285-B08E-A902EFCBB622}" srcOrd="1" destOrd="0" presId="urn:microsoft.com/office/officeart/2008/layout/HorizontalMultiLevelHierarchy"/>
    <dgm:cxn modelId="{EFE880C4-D04D-4FF1-A3D0-897175A4F1EE}" type="presParOf" srcId="{A591FBF7-12FA-4CFD-A264-1E8A5598C750}" destId="{B9C3B663-2646-4F4E-9643-2CC0648847EB}" srcOrd="4" destOrd="0" presId="urn:microsoft.com/office/officeart/2008/layout/HorizontalMultiLevelHierarchy"/>
    <dgm:cxn modelId="{78467A86-BD3B-47C4-A52B-C43F4BA9E85F}" type="presParOf" srcId="{B9C3B663-2646-4F4E-9643-2CC0648847EB}" destId="{0958D0AC-BA67-442B-AFC7-5BC1139CD8E4}" srcOrd="0" destOrd="0" presId="urn:microsoft.com/office/officeart/2008/layout/HorizontalMultiLevelHierarchy"/>
    <dgm:cxn modelId="{BB6BACCC-E0E5-4F4A-9E69-AE33142CDBAE}" type="presParOf" srcId="{A591FBF7-12FA-4CFD-A264-1E8A5598C750}" destId="{E8E6D08C-DB1D-453F-A864-222AE7827A75}" srcOrd="5" destOrd="0" presId="urn:microsoft.com/office/officeart/2008/layout/HorizontalMultiLevelHierarchy"/>
    <dgm:cxn modelId="{A18AA868-F0A4-4BFA-9D9D-117924E1252B}" type="presParOf" srcId="{E8E6D08C-DB1D-453F-A864-222AE7827A75}" destId="{84E04F42-A819-4FB1-95B0-FA6442FFED07}" srcOrd="0" destOrd="0" presId="urn:microsoft.com/office/officeart/2008/layout/HorizontalMultiLevelHierarchy"/>
    <dgm:cxn modelId="{E7B5880C-AFF3-4BA8-A74A-5805B53A320A}" type="presParOf" srcId="{E8E6D08C-DB1D-453F-A864-222AE7827A75}" destId="{6B3D9294-D6CE-44CB-B03C-915E4B808639}"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533071-175A-46C3-9424-4576AD714FE9}"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5671C282-D2D0-4ABA-A263-23E4F49D1630}">
      <dgm:prSet phldrT="[Text]"/>
      <dgm:spPr/>
      <dgm:t>
        <a:bodyPr/>
        <a:lstStyle/>
        <a:p>
          <a:r>
            <a:rPr lang="en-US" dirty="0" smtClean="0"/>
            <a:t>Value</a:t>
          </a:r>
          <a:endParaRPr lang="en-US" dirty="0"/>
        </a:p>
      </dgm:t>
    </dgm:pt>
    <dgm:pt modelId="{2F37A1C8-4197-4C7C-A129-7C2FAD1C0236}" type="parTrans" cxnId="{CC3EFD47-F44A-4377-B8E4-1E4CC5670838}">
      <dgm:prSet/>
      <dgm:spPr/>
      <dgm:t>
        <a:bodyPr/>
        <a:lstStyle/>
        <a:p>
          <a:endParaRPr lang="en-US"/>
        </a:p>
      </dgm:t>
    </dgm:pt>
    <dgm:pt modelId="{7243E4E0-850D-460F-B25C-B560BD15199F}" type="sibTrans" cxnId="{CC3EFD47-F44A-4377-B8E4-1E4CC5670838}">
      <dgm:prSet/>
      <dgm:spPr/>
      <dgm:t>
        <a:bodyPr/>
        <a:lstStyle/>
        <a:p>
          <a:endParaRPr lang="en-US"/>
        </a:p>
      </dgm:t>
    </dgm:pt>
    <dgm:pt modelId="{272EBAF1-8419-42E2-9FC6-33F82A55F21C}">
      <dgm:prSet phldrT="[Text]"/>
      <dgm:spPr/>
      <dgm:t>
        <a:bodyPr/>
        <a:lstStyle/>
        <a:p>
          <a:r>
            <a:rPr lang="en-US" dirty="0" smtClean="0"/>
            <a:t>hue</a:t>
          </a:r>
          <a:endParaRPr lang="en-US" dirty="0"/>
        </a:p>
      </dgm:t>
    </dgm:pt>
    <dgm:pt modelId="{00983369-3D07-4E63-B501-F467FE2CCA40}" type="parTrans" cxnId="{B0F1A9A6-2575-4C3C-8734-175E5CDC80AA}">
      <dgm:prSet/>
      <dgm:spPr/>
      <dgm:t>
        <a:bodyPr/>
        <a:lstStyle/>
        <a:p>
          <a:endParaRPr lang="en-US"/>
        </a:p>
      </dgm:t>
    </dgm:pt>
    <dgm:pt modelId="{3BA423A0-9A19-4CF7-99CD-0752D9A32111}" type="sibTrans" cxnId="{B0F1A9A6-2575-4C3C-8734-175E5CDC80AA}">
      <dgm:prSet/>
      <dgm:spPr/>
      <dgm:t>
        <a:bodyPr/>
        <a:lstStyle/>
        <a:p>
          <a:endParaRPr lang="en-US"/>
        </a:p>
      </dgm:t>
    </dgm:pt>
    <dgm:pt modelId="{A8F85B67-D9BF-472F-86BE-2ABC87E511B2}">
      <dgm:prSet phldrT="[Text]"/>
      <dgm:spPr/>
      <dgm:t>
        <a:bodyPr/>
        <a:lstStyle/>
        <a:p>
          <a:r>
            <a:rPr lang="en-US" dirty="0" smtClean="0"/>
            <a:t>Value</a:t>
          </a:r>
          <a:endParaRPr lang="en-US" dirty="0"/>
        </a:p>
      </dgm:t>
    </dgm:pt>
    <dgm:pt modelId="{24F3C3DC-C85A-4968-945C-4C44EBCCF640}" type="parTrans" cxnId="{B2C5CB61-A54D-4517-8008-E7AA6B324BF4}">
      <dgm:prSet/>
      <dgm:spPr/>
      <dgm:t>
        <a:bodyPr/>
        <a:lstStyle/>
        <a:p>
          <a:endParaRPr lang="en-US"/>
        </a:p>
      </dgm:t>
    </dgm:pt>
    <dgm:pt modelId="{CF799634-584C-43B2-8BFF-439D4226CDDD}" type="sibTrans" cxnId="{B2C5CB61-A54D-4517-8008-E7AA6B324BF4}">
      <dgm:prSet/>
      <dgm:spPr/>
      <dgm:t>
        <a:bodyPr/>
        <a:lstStyle/>
        <a:p>
          <a:endParaRPr lang="en-US"/>
        </a:p>
      </dgm:t>
    </dgm:pt>
    <dgm:pt modelId="{A9FFE481-58C1-4677-8A7B-00E935CD721E}">
      <dgm:prSet phldrT="[Text]"/>
      <dgm:spPr/>
      <dgm:t>
        <a:bodyPr/>
        <a:lstStyle/>
        <a:p>
          <a:r>
            <a:rPr lang="en-US" dirty="0" smtClean="0"/>
            <a:t>Color in art and Daily life</a:t>
          </a:r>
          <a:endParaRPr lang="en-US" dirty="0"/>
        </a:p>
      </dgm:t>
    </dgm:pt>
    <dgm:pt modelId="{2EF46600-3518-4321-A0B4-ADA5FCAFEE96}" type="parTrans" cxnId="{1819981F-C8A1-4FAE-BA44-16480713E8C0}">
      <dgm:prSet/>
      <dgm:spPr/>
      <dgm:t>
        <a:bodyPr/>
        <a:lstStyle/>
        <a:p>
          <a:endParaRPr lang="en-US"/>
        </a:p>
      </dgm:t>
    </dgm:pt>
    <dgm:pt modelId="{4615A9FE-0C90-4AD9-B08C-27D3ECEDEE98}" type="sibTrans" cxnId="{1819981F-C8A1-4FAE-BA44-16480713E8C0}">
      <dgm:prSet/>
      <dgm:spPr/>
      <dgm:t>
        <a:bodyPr/>
        <a:lstStyle/>
        <a:p>
          <a:endParaRPr lang="en-US"/>
        </a:p>
      </dgm:t>
    </dgm:pt>
    <dgm:pt modelId="{A8A0F65C-F64E-4F65-8330-0D73DC3FBF17}">
      <dgm:prSet phldrT="[Text]"/>
      <dgm:spPr/>
      <dgm:t>
        <a:bodyPr/>
        <a:lstStyle/>
        <a:p>
          <a:r>
            <a:rPr lang="en-US" dirty="0" smtClean="0"/>
            <a:t>Color harmonies</a:t>
          </a:r>
          <a:endParaRPr lang="en-US" dirty="0"/>
        </a:p>
      </dgm:t>
    </dgm:pt>
    <dgm:pt modelId="{D1CFE5C3-0BB5-4A6B-8601-25F839F54628}" type="parTrans" cxnId="{972F2DD0-D6C7-45C7-BFCA-DA67FDC76270}">
      <dgm:prSet/>
      <dgm:spPr/>
      <dgm:t>
        <a:bodyPr/>
        <a:lstStyle/>
        <a:p>
          <a:endParaRPr lang="en-US"/>
        </a:p>
      </dgm:t>
    </dgm:pt>
    <dgm:pt modelId="{A33D1CD5-A199-4AE4-9CBD-9ED63C36B8B2}" type="sibTrans" cxnId="{972F2DD0-D6C7-45C7-BFCA-DA67FDC76270}">
      <dgm:prSet/>
      <dgm:spPr/>
      <dgm:t>
        <a:bodyPr/>
        <a:lstStyle/>
        <a:p>
          <a:endParaRPr lang="en-US"/>
        </a:p>
      </dgm:t>
    </dgm:pt>
    <dgm:pt modelId="{232289C2-93F3-4B8C-9CF8-AAFC2589A6B6}">
      <dgm:prSet phldrT="[Text]"/>
      <dgm:spPr/>
      <dgm:t>
        <a:bodyPr/>
        <a:lstStyle/>
        <a:p>
          <a:r>
            <a:rPr lang="en-US" dirty="0" smtClean="0"/>
            <a:t>Light and Dark</a:t>
          </a:r>
          <a:endParaRPr lang="en-US" dirty="0"/>
        </a:p>
      </dgm:t>
    </dgm:pt>
    <dgm:pt modelId="{DEF38A9D-F115-4091-98DA-1DFCA29B5BC2}" type="parTrans" cxnId="{B379BBAE-2A58-44C6-B151-81AC2F3923FF}">
      <dgm:prSet/>
      <dgm:spPr/>
      <dgm:t>
        <a:bodyPr/>
        <a:lstStyle/>
        <a:p>
          <a:endParaRPr lang="en-US"/>
        </a:p>
      </dgm:t>
    </dgm:pt>
    <dgm:pt modelId="{A35D843C-BCB6-434C-A69D-4F67E6664CD0}" type="sibTrans" cxnId="{B379BBAE-2A58-44C6-B151-81AC2F3923FF}">
      <dgm:prSet/>
      <dgm:spPr/>
      <dgm:t>
        <a:bodyPr/>
        <a:lstStyle/>
        <a:p>
          <a:endParaRPr lang="en-US"/>
        </a:p>
      </dgm:t>
    </dgm:pt>
    <dgm:pt modelId="{84CE67BD-61C2-49C8-984D-5373669C631B}">
      <dgm:prSet phldrT="[Text]"/>
      <dgm:spPr/>
      <dgm:t>
        <a:bodyPr/>
        <a:lstStyle/>
        <a:p>
          <a:r>
            <a:rPr lang="en-US" dirty="0" smtClean="0"/>
            <a:t>Three Dimensions of Color</a:t>
          </a:r>
          <a:endParaRPr lang="en-US" dirty="0"/>
        </a:p>
      </dgm:t>
    </dgm:pt>
    <dgm:pt modelId="{7DE524E9-6BB5-461A-8E97-5804D17B0C7E}" type="parTrans" cxnId="{DF8F7572-1566-44EE-965D-C08F13927CC2}">
      <dgm:prSet/>
      <dgm:spPr/>
      <dgm:t>
        <a:bodyPr/>
        <a:lstStyle/>
        <a:p>
          <a:endParaRPr lang="en-US"/>
        </a:p>
      </dgm:t>
    </dgm:pt>
    <dgm:pt modelId="{03ABA5E9-44AB-41D4-AF31-47AFAA0AE8B9}" type="sibTrans" cxnId="{DF8F7572-1566-44EE-965D-C08F13927CC2}">
      <dgm:prSet/>
      <dgm:spPr/>
      <dgm:t>
        <a:bodyPr/>
        <a:lstStyle/>
        <a:p>
          <a:endParaRPr lang="en-US"/>
        </a:p>
      </dgm:t>
    </dgm:pt>
    <dgm:pt modelId="{7231889A-DF70-40BF-B82D-874DAB403CED}">
      <dgm:prSet phldrT="[Text]"/>
      <dgm:spPr/>
      <dgm:t>
        <a:bodyPr/>
        <a:lstStyle/>
        <a:p>
          <a:r>
            <a:rPr lang="en-US" dirty="0" err="1" smtClean="0"/>
            <a:t>inensity</a:t>
          </a:r>
          <a:endParaRPr lang="en-US" dirty="0"/>
        </a:p>
      </dgm:t>
    </dgm:pt>
    <dgm:pt modelId="{A86946CA-878B-4DA3-95CF-3A1E1D618E27}" type="parTrans" cxnId="{23EE9A00-CB08-4867-A04D-5B24031EA15C}">
      <dgm:prSet/>
      <dgm:spPr/>
      <dgm:t>
        <a:bodyPr/>
        <a:lstStyle/>
        <a:p>
          <a:endParaRPr lang="en-US"/>
        </a:p>
      </dgm:t>
    </dgm:pt>
    <dgm:pt modelId="{41215835-BF45-4D5E-A51D-4A3E134EB730}" type="sibTrans" cxnId="{23EE9A00-CB08-4867-A04D-5B24031EA15C}">
      <dgm:prSet/>
      <dgm:spPr/>
      <dgm:t>
        <a:bodyPr/>
        <a:lstStyle/>
        <a:p>
          <a:endParaRPr lang="en-US"/>
        </a:p>
      </dgm:t>
    </dgm:pt>
    <dgm:pt modelId="{9C7498BA-3B05-44B7-8C67-47F492828913}">
      <dgm:prSet phldrT="[Text]"/>
      <dgm:spPr/>
      <dgm:t>
        <a:bodyPr/>
        <a:lstStyle/>
        <a:p>
          <a:r>
            <a:rPr lang="en-US" dirty="0" smtClean="0"/>
            <a:t>Expressive qualities</a:t>
          </a:r>
          <a:endParaRPr lang="en-US" dirty="0"/>
        </a:p>
      </dgm:t>
    </dgm:pt>
    <dgm:pt modelId="{536A29A1-8978-4224-9322-87E6BF9345DA}" type="parTrans" cxnId="{7A01FB23-6381-46C2-B75B-83FA44029416}">
      <dgm:prSet/>
      <dgm:spPr/>
      <dgm:t>
        <a:bodyPr/>
        <a:lstStyle/>
        <a:p>
          <a:endParaRPr lang="en-US"/>
        </a:p>
      </dgm:t>
    </dgm:pt>
    <dgm:pt modelId="{5F968620-D61A-4233-9594-D5EDDEA2C0A4}" type="sibTrans" cxnId="{7A01FB23-6381-46C2-B75B-83FA44029416}">
      <dgm:prSet/>
      <dgm:spPr/>
      <dgm:t>
        <a:bodyPr/>
        <a:lstStyle/>
        <a:p>
          <a:endParaRPr lang="en-US"/>
        </a:p>
      </dgm:t>
    </dgm:pt>
    <dgm:pt modelId="{E3DFBEB0-9C1B-4571-9D54-F19CB8A82C15}">
      <dgm:prSet phldrT="[Text]"/>
      <dgm:spPr/>
      <dgm:t>
        <a:bodyPr/>
        <a:lstStyle/>
        <a:p>
          <a:r>
            <a:rPr lang="en-US" dirty="0" smtClean="0"/>
            <a:t>Color interactions</a:t>
          </a:r>
          <a:endParaRPr lang="en-US" dirty="0"/>
        </a:p>
      </dgm:t>
    </dgm:pt>
    <dgm:pt modelId="{1F6C41D2-E11D-4A14-9481-95CAE61AC722}" type="parTrans" cxnId="{F02EA7BE-BEFC-4A46-B699-E5B97720210B}">
      <dgm:prSet/>
      <dgm:spPr/>
      <dgm:t>
        <a:bodyPr/>
        <a:lstStyle/>
        <a:p>
          <a:endParaRPr lang="en-US"/>
        </a:p>
      </dgm:t>
    </dgm:pt>
    <dgm:pt modelId="{372EA8AD-A4FE-443B-AEAA-6E03E0391EDF}" type="sibTrans" cxnId="{F02EA7BE-BEFC-4A46-B699-E5B97720210B}">
      <dgm:prSet/>
      <dgm:spPr/>
      <dgm:t>
        <a:bodyPr/>
        <a:lstStyle/>
        <a:p>
          <a:endParaRPr lang="en-US"/>
        </a:p>
      </dgm:t>
    </dgm:pt>
    <dgm:pt modelId="{D2D5AA7E-3217-4D33-8E73-A3138F222EED}" type="pres">
      <dgm:prSet presAssocID="{1B533071-175A-46C3-9424-4576AD714FE9}" presName="Name0" presStyleCnt="0">
        <dgm:presLayoutVars>
          <dgm:dir/>
          <dgm:animLvl val="lvl"/>
          <dgm:resizeHandles val="exact"/>
        </dgm:presLayoutVars>
      </dgm:prSet>
      <dgm:spPr/>
      <dgm:t>
        <a:bodyPr/>
        <a:lstStyle/>
        <a:p>
          <a:endParaRPr lang="en-US"/>
        </a:p>
      </dgm:t>
    </dgm:pt>
    <dgm:pt modelId="{F6CD0F40-79B8-4CBD-B8C9-CFE18FCDE85A}" type="pres">
      <dgm:prSet presAssocID="{5671C282-D2D0-4ABA-A263-23E4F49D1630}" presName="linNode" presStyleCnt="0"/>
      <dgm:spPr/>
    </dgm:pt>
    <dgm:pt modelId="{6D48628E-B4E3-4C12-BCD8-A6D2270B1891}" type="pres">
      <dgm:prSet presAssocID="{5671C282-D2D0-4ABA-A263-23E4F49D1630}" presName="parTx" presStyleLbl="revTx" presStyleIdx="0" presStyleCnt="3">
        <dgm:presLayoutVars>
          <dgm:chMax val="1"/>
          <dgm:bulletEnabled val="1"/>
        </dgm:presLayoutVars>
      </dgm:prSet>
      <dgm:spPr/>
      <dgm:t>
        <a:bodyPr/>
        <a:lstStyle/>
        <a:p>
          <a:endParaRPr lang="en-US"/>
        </a:p>
      </dgm:t>
    </dgm:pt>
    <dgm:pt modelId="{09C70134-33AB-47DD-A85A-6C22A3AB91A1}" type="pres">
      <dgm:prSet presAssocID="{5671C282-D2D0-4ABA-A263-23E4F49D1630}" presName="bracket" presStyleLbl="parChTrans1D1" presStyleIdx="0" presStyleCnt="3"/>
      <dgm:spPr/>
    </dgm:pt>
    <dgm:pt modelId="{2E5A735C-2527-49A6-9FDB-70A454224D6F}" type="pres">
      <dgm:prSet presAssocID="{5671C282-D2D0-4ABA-A263-23E4F49D1630}" presName="spH" presStyleCnt="0"/>
      <dgm:spPr/>
    </dgm:pt>
    <dgm:pt modelId="{664734EB-647E-45DF-9ECF-EBA172A7C4A1}" type="pres">
      <dgm:prSet presAssocID="{5671C282-D2D0-4ABA-A263-23E4F49D1630}" presName="desTx" presStyleLbl="node1" presStyleIdx="0" presStyleCnt="3">
        <dgm:presLayoutVars>
          <dgm:bulletEnabled val="1"/>
        </dgm:presLayoutVars>
      </dgm:prSet>
      <dgm:spPr/>
      <dgm:t>
        <a:bodyPr/>
        <a:lstStyle/>
        <a:p>
          <a:endParaRPr lang="en-US"/>
        </a:p>
      </dgm:t>
    </dgm:pt>
    <dgm:pt modelId="{54873F3E-4B16-4407-9703-4F85DF3B74D7}" type="pres">
      <dgm:prSet presAssocID="{7243E4E0-850D-460F-B25C-B560BD15199F}" presName="spV" presStyleCnt="0"/>
      <dgm:spPr/>
    </dgm:pt>
    <dgm:pt modelId="{A915E13A-72D9-4135-B816-AE9E2B305F6F}" type="pres">
      <dgm:prSet presAssocID="{84CE67BD-61C2-49C8-984D-5373669C631B}" presName="linNode" presStyleCnt="0"/>
      <dgm:spPr/>
    </dgm:pt>
    <dgm:pt modelId="{BA6A9AF0-1F2C-4A26-8D54-81D8071A1E40}" type="pres">
      <dgm:prSet presAssocID="{84CE67BD-61C2-49C8-984D-5373669C631B}" presName="parTx" presStyleLbl="revTx" presStyleIdx="1" presStyleCnt="3">
        <dgm:presLayoutVars>
          <dgm:chMax val="1"/>
          <dgm:bulletEnabled val="1"/>
        </dgm:presLayoutVars>
      </dgm:prSet>
      <dgm:spPr/>
      <dgm:t>
        <a:bodyPr/>
        <a:lstStyle/>
        <a:p>
          <a:endParaRPr lang="en-US"/>
        </a:p>
      </dgm:t>
    </dgm:pt>
    <dgm:pt modelId="{B23DBD23-9B5E-4B42-BCA9-DDAC9A0BAE99}" type="pres">
      <dgm:prSet presAssocID="{84CE67BD-61C2-49C8-984D-5373669C631B}" presName="bracket" presStyleLbl="parChTrans1D1" presStyleIdx="1" presStyleCnt="3"/>
      <dgm:spPr/>
    </dgm:pt>
    <dgm:pt modelId="{B51B9C4B-BFAE-4C22-B374-61BD56716240}" type="pres">
      <dgm:prSet presAssocID="{84CE67BD-61C2-49C8-984D-5373669C631B}" presName="spH" presStyleCnt="0"/>
      <dgm:spPr/>
    </dgm:pt>
    <dgm:pt modelId="{828C0480-E9D3-497B-BCAA-A76A6D4EF9B9}" type="pres">
      <dgm:prSet presAssocID="{84CE67BD-61C2-49C8-984D-5373669C631B}" presName="desTx" presStyleLbl="node1" presStyleIdx="1" presStyleCnt="3">
        <dgm:presLayoutVars>
          <dgm:bulletEnabled val="1"/>
        </dgm:presLayoutVars>
      </dgm:prSet>
      <dgm:spPr/>
      <dgm:t>
        <a:bodyPr/>
        <a:lstStyle/>
        <a:p>
          <a:endParaRPr lang="en-US"/>
        </a:p>
      </dgm:t>
    </dgm:pt>
    <dgm:pt modelId="{49B13D03-C0E3-4835-B19A-55955648C01E}" type="pres">
      <dgm:prSet presAssocID="{03ABA5E9-44AB-41D4-AF31-47AFAA0AE8B9}" presName="spV" presStyleCnt="0"/>
      <dgm:spPr/>
    </dgm:pt>
    <dgm:pt modelId="{F7CE7F64-589C-47BB-B68F-0931106917C5}" type="pres">
      <dgm:prSet presAssocID="{A9FFE481-58C1-4677-8A7B-00E935CD721E}" presName="linNode" presStyleCnt="0"/>
      <dgm:spPr/>
    </dgm:pt>
    <dgm:pt modelId="{BCDCFBFC-168B-4CAA-9D8F-C879E81FC6CB}" type="pres">
      <dgm:prSet presAssocID="{A9FFE481-58C1-4677-8A7B-00E935CD721E}" presName="parTx" presStyleLbl="revTx" presStyleIdx="2" presStyleCnt="3">
        <dgm:presLayoutVars>
          <dgm:chMax val="1"/>
          <dgm:bulletEnabled val="1"/>
        </dgm:presLayoutVars>
      </dgm:prSet>
      <dgm:spPr/>
      <dgm:t>
        <a:bodyPr/>
        <a:lstStyle/>
        <a:p>
          <a:endParaRPr lang="en-US"/>
        </a:p>
      </dgm:t>
    </dgm:pt>
    <dgm:pt modelId="{BF1BCF46-9A30-4324-907A-427F507CD2EF}" type="pres">
      <dgm:prSet presAssocID="{A9FFE481-58C1-4677-8A7B-00E935CD721E}" presName="bracket" presStyleLbl="parChTrans1D1" presStyleIdx="2" presStyleCnt="3"/>
      <dgm:spPr/>
    </dgm:pt>
    <dgm:pt modelId="{28969F1C-75BB-4973-99A7-96B6142A4EDF}" type="pres">
      <dgm:prSet presAssocID="{A9FFE481-58C1-4677-8A7B-00E935CD721E}" presName="spH" presStyleCnt="0"/>
      <dgm:spPr/>
    </dgm:pt>
    <dgm:pt modelId="{4B7A721F-2091-4A00-9C86-FEAB81156B40}" type="pres">
      <dgm:prSet presAssocID="{A9FFE481-58C1-4677-8A7B-00E935CD721E}" presName="desTx" presStyleLbl="node1" presStyleIdx="2" presStyleCnt="3">
        <dgm:presLayoutVars>
          <dgm:bulletEnabled val="1"/>
        </dgm:presLayoutVars>
      </dgm:prSet>
      <dgm:spPr/>
      <dgm:t>
        <a:bodyPr/>
        <a:lstStyle/>
        <a:p>
          <a:endParaRPr lang="en-US"/>
        </a:p>
      </dgm:t>
    </dgm:pt>
  </dgm:ptLst>
  <dgm:cxnLst>
    <dgm:cxn modelId="{972F2DD0-D6C7-45C7-BFCA-DA67FDC76270}" srcId="{A9FFE481-58C1-4677-8A7B-00E935CD721E}" destId="{A8A0F65C-F64E-4F65-8330-0D73DC3FBF17}" srcOrd="0" destOrd="0" parTransId="{D1CFE5C3-0BB5-4A6B-8601-25F839F54628}" sibTransId="{A33D1CD5-A199-4AE4-9CBD-9ED63C36B8B2}"/>
    <dgm:cxn modelId="{B2C5CB61-A54D-4517-8008-E7AA6B324BF4}" srcId="{84CE67BD-61C2-49C8-984D-5373669C631B}" destId="{A8F85B67-D9BF-472F-86BE-2ABC87E511B2}" srcOrd="1" destOrd="0" parTransId="{24F3C3DC-C85A-4968-945C-4C44EBCCF640}" sibTransId="{CF799634-584C-43B2-8BFF-439D4226CDDD}"/>
    <dgm:cxn modelId="{DF8F7572-1566-44EE-965D-C08F13927CC2}" srcId="{1B533071-175A-46C3-9424-4576AD714FE9}" destId="{84CE67BD-61C2-49C8-984D-5373669C631B}" srcOrd="1" destOrd="0" parTransId="{7DE524E9-6BB5-461A-8E97-5804D17B0C7E}" sibTransId="{03ABA5E9-44AB-41D4-AF31-47AFAA0AE8B9}"/>
    <dgm:cxn modelId="{E14A20C3-1EEE-456E-A250-1D1BB9E6F4AF}" type="presOf" srcId="{5671C282-D2D0-4ABA-A263-23E4F49D1630}" destId="{6D48628E-B4E3-4C12-BCD8-A6D2270B1891}" srcOrd="0" destOrd="0" presId="urn:diagrams.loki3.com/BracketList"/>
    <dgm:cxn modelId="{888AD43F-7C4B-4E35-A1B1-F1A471A6C0C5}" type="presOf" srcId="{A8F85B67-D9BF-472F-86BE-2ABC87E511B2}" destId="{828C0480-E9D3-497B-BCAA-A76A6D4EF9B9}" srcOrd="0" destOrd="1" presId="urn:diagrams.loki3.com/BracketList"/>
    <dgm:cxn modelId="{1E28B110-174B-4F3C-BFFE-C0048833F02A}" type="presOf" srcId="{7231889A-DF70-40BF-B82D-874DAB403CED}" destId="{828C0480-E9D3-497B-BCAA-A76A6D4EF9B9}" srcOrd="0" destOrd="2" presId="urn:diagrams.loki3.com/BracketList"/>
    <dgm:cxn modelId="{F02EA7BE-BEFC-4A46-B699-E5B97720210B}" srcId="{A9FFE481-58C1-4677-8A7B-00E935CD721E}" destId="{E3DFBEB0-9C1B-4571-9D54-F19CB8A82C15}" srcOrd="2" destOrd="0" parTransId="{1F6C41D2-E11D-4A14-9481-95CAE61AC722}" sibTransId="{372EA8AD-A4FE-443B-AEAA-6E03E0391EDF}"/>
    <dgm:cxn modelId="{79E7A47E-EDB3-46F0-AE3F-72229F2C2411}" type="presOf" srcId="{A8A0F65C-F64E-4F65-8330-0D73DC3FBF17}" destId="{4B7A721F-2091-4A00-9C86-FEAB81156B40}" srcOrd="0" destOrd="0" presId="urn:diagrams.loki3.com/BracketList"/>
    <dgm:cxn modelId="{B379BBAE-2A58-44C6-B151-81AC2F3923FF}" srcId="{5671C282-D2D0-4ABA-A263-23E4F49D1630}" destId="{232289C2-93F3-4B8C-9CF8-AAFC2589A6B6}" srcOrd="0" destOrd="0" parTransId="{DEF38A9D-F115-4091-98DA-1DFCA29B5BC2}" sibTransId="{A35D843C-BCB6-434C-A69D-4F67E6664CD0}"/>
    <dgm:cxn modelId="{62B9EBE3-2F64-45B5-80C7-2D4CF0EB4BF5}" type="presOf" srcId="{1B533071-175A-46C3-9424-4576AD714FE9}" destId="{D2D5AA7E-3217-4D33-8E73-A3138F222EED}" srcOrd="0" destOrd="0" presId="urn:diagrams.loki3.com/BracketList"/>
    <dgm:cxn modelId="{0B6CCCD2-9D45-4A25-96C9-E408D69639CD}" type="presOf" srcId="{232289C2-93F3-4B8C-9CF8-AAFC2589A6B6}" destId="{664734EB-647E-45DF-9ECF-EBA172A7C4A1}" srcOrd="0" destOrd="0" presId="urn:diagrams.loki3.com/BracketList"/>
    <dgm:cxn modelId="{23EE9A00-CB08-4867-A04D-5B24031EA15C}" srcId="{84CE67BD-61C2-49C8-984D-5373669C631B}" destId="{7231889A-DF70-40BF-B82D-874DAB403CED}" srcOrd="2" destOrd="0" parTransId="{A86946CA-878B-4DA3-95CF-3A1E1D618E27}" sibTransId="{41215835-BF45-4D5E-A51D-4A3E134EB730}"/>
    <dgm:cxn modelId="{1819981F-C8A1-4FAE-BA44-16480713E8C0}" srcId="{1B533071-175A-46C3-9424-4576AD714FE9}" destId="{A9FFE481-58C1-4677-8A7B-00E935CD721E}" srcOrd="2" destOrd="0" parTransId="{2EF46600-3518-4321-A0B4-ADA5FCAFEE96}" sibTransId="{4615A9FE-0C90-4AD9-B08C-27D3ECEDEE98}"/>
    <dgm:cxn modelId="{F92626DA-371A-4D31-B890-C5FD52298828}" type="presOf" srcId="{272EBAF1-8419-42E2-9FC6-33F82A55F21C}" destId="{828C0480-E9D3-497B-BCAA-A76A6D4EF9B9}" srcOrd="0" destOrd="0" presId="urn:diagrams.loki3.com/BracketList"/>
    <dgm:cxn modelId="{7A01FB23-6381-46C2-B75B-83FA44029416}" srcId="{A9FFE481-58C1-4677-8A7B-00E935CD721E}" destId="{9C7498BA-3B05-44B7-8C67-47F492828913}" srcOrd="1" destOrd="0" parTransId="{536A29A1-8978-4224-9322-87E6BF9345DA}" sibTransId="{5F968620-D61A-4233-9594-D5EDDEA2C0A4}"/>
    <dgm:cxn modelId="{54DBB158-A761-4F83-B38D-42A2298CB652}" type="presOf" srcId="{A9FFE481-58C1-4677-8A7B-00E935CD721E}" destId="{BCDCFBFC-168B-4CAA-9D8F-C879E81FC6CB}" srcOrd="0" destOrd="0" presId="urn:diagrams.loki3.com/BracketList"/>
    <dgm:cxn modelId="{FB6CC235-ED54-4EFB-AD10-5042F27B77C8}" type="presOf" srcId="{9C7498BA-3B05-44B7-8C67-47F492828913}" destId="{4B7A721F-2091-4A00-9C86-FEAB81156B40}" srcOrd="0" destOrd="1" presId="urn:diagrams.loki3.com/BracketList"/>
    <dgm:cxn modelId="{B0F1A9A6-2575-4C3C-8734-175E5CDC80AA}" srcId="{84CE67BD-61C2-49C8-984D-5373669C631B}" destId="{272EBAF1-8419-42E2-9FC6-33F82A55F21C}" srcOrd="0" destOrd="0" parTransId="{00983369-3D07-4E63-B501-F467FE2CCA40}" sibTransId="{3BA423A0-9A19-4CF7-99CD-0752D9A32111}"/>
    <dgm:cxn modelId="{CC3EFD47-F44A-4377-B8E4-1E4CC5670838}" srcId="{1B533071-175A-46C3-9424-4576AD714FE9}" destId="{5671C282-D2D0-4ABA-A263-23E4F49D1630}" srcOrd="0" destOrd="0" parTransId="{2F37A1C8-4197-4C7C-A129-7C2FAD1C0236}" sibTransId="{7243E4E0-850D-460F-B25C-B560BD15199F}"/>
    <dgm:cxn modelId="{C0B0CBF6-93D1-4822-8F70-10624C16EA48}" type="presOf" srcId="{84CE67BD-61C2-49C8-984D-5373669C631B}" destId="{BA6A9AF0-1F2C-4A26-8D54-81D8071A1E40}" srcOrd="0" destOrd="0" presId="urn:diagrams.loki3.com/BracketList"/>
    <dgm:cxn modelId="{ADD83E53-519B-4C44-BCAD-850A26ECD277}" type="presOf" srcId="{E3DFBEB0-9C1B-4571-9D54-F19CB8A82C15}" destId="{4B7A721F-2091-4A00-9C86-FEAB81156B40}" srcOrd="0" destOrd="2" presId="urn:diagrams.loki3.com/BracketList"/>
    <dgm:cxn modelId="{B4FD1D24-8E58-4706-8290-2FEA0DCF4B5E}" type="presParOf" srcId="{D2D5AA7E-3217-4D33-8E73-A3138F222EED}" destId="{F6CD0F40-79B8-4CBD-B8C9-CFE18FCDE85A}" srcOrd="0" destOrd="0" presId="urn:diagrams.loki3.com/BracketList"/>
    <dgm:cxn modelId="{210812D2-2818-4A4A-862C-0FAAC727E29D}" type="presParOf" srcId="{F6CD0F40-79B8-4CBD-B8C9-CFE18FCDE85A}" destId="{6D48628E-B4E3-4C12-BCD8-A6D2270B1891}" srcOrd="0" destOrd="0" presId="urn:diagrams.loki3.com/BracketList"/>
    <dgm:cxn modelId="{6709A45B-26E0-4B86-8E8B-88E4053D926D}" type="presParOf" srcId="{F6CD0F40-79B8-4CBD-B8C9-CFE18FCDE85A}" destId="{09C70134-33AB-47DD-A85A-6C22A3AB91A1}" srcOrd="1" destOrd="0" presId="urn:diagrams.loki3.com/BracketList"/>
    <dgm:cxn modelId="{ACD9A9BF-A730-411B-B7C2-ACA956E2F8EB}" type="presParOf" srcId="{F6CD0F40-79B8-4CBD-B8C9-CFE18FCDE85A}" destId="{2E5A735C-2527-49A6-9FDB-70A454224D6F}" srcOrd="2" destOrd="0" presId="urn:diagrams.loki3.com/BracketList"/>
    <dgm:cxn modelId="{668FFAFE-EA55-4F5D-8F1E-11B8ADF4F904}" type="presParOf" srcId="{F6CD0F40-79B8-4CBD-B8C9-CFE18FCDE85A}" destId="{664734EB-647E-45DF-9ECF-EBA172A7C4A1}" srcOrd="3" destOrd="0" presId="urn:diagrams.loki3.com/BracketList"/>
    <dgm:cxn modelId="{8120C46A-DDD1-42B6-B8D9-7E3EF3407BBD}" type="presParOf" srcId="{D2D5AA7E-3217-4D33-8E73-A3138F222EED}" destId="{54873F3E-4B16-4407-9703-4F85DF3B74D7}" srcOrd="1" destOrd="0" presId="urn:diagrams.loki3.com/BracketList"/>
    <dgm:cxn modelId="{4ED8F35C-649B-4E99-9DB1-BA4F58ACA2A5}" type="presParOf" srcId="{D2D5AA7E-3217-4D33-8E73-A3138F222EED}" destId="{A915E13A-72D9-4135-B816-AE9E2B305F6F}" srcOrd="2" destOrd="0" presId="urn:diagrams.loki3.com/BracketList"/>
    <dgm:cxn modelId="{5AAE7659-526C-48C1-8B63-8F2547560727}" type="presParOf" srcId="{A915E13A-72D9-4135-B816-AE9E2B305F6F}" destId="{BA6A9AF0-1F2C-4A26-8D54-81D8071A1E40}" srcOrd="0" destOrd="0" presId="urn:diagrams.loki3.com/BracketList"/>
    <dgm:cxn modelId="{A4978C52-549B-4D27-8617-E4ED7ED92CB6}" type="presParOf" srcId="{A915E13A-72D9-4135-B816-AE9E2B305F6F}" destId="{B23DBD23-9B5E-4B42-BCA9-DDAC9A0BAE99}" srcOrd="1" destOrd="0" presId="urn:diagrams.loki3.com/BracketList"/>
    <dgm:cxn modelId="{BBEFB95F-AB88-4143-A971-3DCA941B3A03}" type="presParOf" srcId="{A915E13A-72D9-4135-B816-AE9E2B305F6F}" destId="{B51B9C4B-BFAE-4C22-B374-61BD56716240}" srcOrd="2" destOrd="0" presId="urn:diagrams.loki3.com/BracketList"/>
    <dgm:cxn modelId="{223F2C9B-6873-4FF2-83C8-D188230CB007}" type="presParOf" srcId="{A915E13A-72D9-4135-B816-AE9E2B305F6F}" destId="{828C0480-E9D3-497B-BCAA-A76A6D4EF9B9}" srcOrd="3" destOrd="0" presId="urn:diagrams.loki3.com/BracketList"/>
    <dgm:cxn modelId="{E65404D2-2167-4952-8748-1855F5D36930}" type="presParOf" srcId="{D2D5AA7E-3217-4D33-8E73-A3138F222EED}" destId="{49B13D03-C0E3-4835-B19A-55955648C01E}" srcOrd="3" destOrd="0" presId="urn:diagrams.loki3.com/BracketList"/>
    <dgm:cxn modelId="{3FC913CD-A033-41A2-96F2-B163EEE0AE2C}" type="presParOf" srcId="{D2D5AA7E-3217-4D33-8E73-A3138F222EED}" destId="{F7CE7F64-589C-47BB-B68F-0931106917C5}" srcOrd="4" destOrd="0" presId="urn:diagrams.loki3.com/BracketList"/>
    <dgm:cxn modelId="{5C8E5F02-9772-4229-9118-223C4C6FCBA3}" type="presParOf" srcId="{F7CE7F64-589C-47BB-B68F-0931106917C5}" destId="{BCDCFBFC-168B-4CAA-9D8F-C879E81FC6CB}" srcOrd="0" destOrd="0" presId="urn:diagrams.loki3.com/BracketList"/>
    <dgm:cxn modelId="{6B9DE065-6E84-43AC-AAE2-2CF0C48D32D3}" type="presParOf" srcId="{F7CE7F64-589C-47BB-B68F-0931106917C5}" destId="{BF1BCF46-9A30-4324-907A-427F507CD2EF}" srcOrd="1" destOrd="0" presId="urn:diagrams.loki3.com/BracketList"/>
    <dgm:cxn modelId="{EB48F2CF-6E0F-4F18-8124-E7ADBD548EA5}" type="presParOf" srcId="{F7CE7F64-589C-47BB-B68F-0931106917C5}" destId="{28969F1C-75BB-4973-99A7-96B6142A4EDF}" srcOrd="2" destOrd="0" presId="urn:diagrams.loki3.com/BracketList"/>
    <dgm:cxn modelId="{0CF76AF8-0573-49CA-B692-EE9E7FB6CCCB}" type="presParOf" srcId="{F7CE7F64-589C-47BB-B68F-0931106917C5}" destId="{4B7A721F-2091-4A00-9C86-FEAB81156B40}"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9CDE26-AE37-45FB-B4B8-7BD6828AB289}"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A38A81C7-565E-45AF-A9AC-52AF3C8172BB}">
      <dgm:prSet phldrT="[Text]"/>
      <dgm:spPr/>
      <dgm:t>
        <a:bodyPr/>
        <a:lstStyle/>
        <a:p>
          <a:r>
            <a:rPr lang="en-US" dirty="0" smtClean="0"/>
            <a:t>Space</a:t>
          </a:r>
          <a:endParaRPr lang="en-US" dirty="0"/>
        </a:p>
      </dgm:t>
    </dgm:pt>
    <dgm:pt modelId="{8A548905-789D-4110-8D03-599C3F8AB8B0}" type="parTrans" cxnId="{1B1A4975-7F94-4E11-A119-93F493EEE893}">
      <dgm:prSet/>
      <dgm:spPr/>
      <dgm:t>
        <a:bodyPr/>
        <a:lstStyle/>
        <a:p>
          <a:endParaRPr lang="en-US"/>
        </a:p>
      </dgm:t>
    </dgm:pt>
    <dgm:pt modelId="{598144EA-067C-441F-B999-264BE2C20BE1}" type="sibTrans" cxnId="{1B1A4975-7F94-4E11-A119-93F493EEE893}">
      <dgm:prSet/>
      <dgm:spPr/>
      <dgm:t>
        <a:bodyPr/>
        <a:lstStyle/>
        <a:p>
          <a:endParaRPr lang="en-US"/>
        </a:p>
      </dgm:t>
    </dgm:pt>
    <dgm:pt modelId="{0D498863-D3C7-434E-970A-DB14C18EC48B}">
      <dgm:prSet phldrT="[Text]"/>
      <dgm:spPr/>
      <dgm:t>
        <a:bodyPr/>
        <a:lstStyle/>
        <a:p>
          <a:r>
            <a:rPr lang="en-US" dirty="0" smtClean="0"/>
            <a:t>In environment</a:t>
          </a:r>
          <a:endParaRPr lang="en-US" dirty="0"/>
        </a:p>
      </dgm:t>
    </dgm:pt>
    <dgm:pt modelId="{056B21F1-5BC5-47B5-AE5B-98708B42C615}" type="parTrans" cxnId="{360AC813-6C80-484C-9053-AD245A1E52B1}">
      <dgm:prSet/>
      <dgm:spPr/>
      <dgm:t>
        <a:bodyPr/>
        <a:lstStyle/>
        <a:p>
          <a:endParaRPr lang="en-US"/>
        </a:p>
      </dgm:t>
    </dgm:pt>
    <dgm:pt modelId="{4C11C5EC-E080-4601-8BF5-A565C5316B2E}" type="sibTrans" cxnId="{360AC813-6C80-484C-9053-AD245A1E52B1}">
      <dgm:prSet/>
      <dgm:spPr/>
      <dgm:t>
        <a:bodyPr/>
        <a:lstStyle/>
        <a:p>
          <a:endParaRPr lang="en-US"/>
        </a:p>
      </dgm:t>
    </dgm:pt>
    <dgm:pt modelId="{8CAA8DE7-D66D-4AEC-AC02-F7A41F7017D4}">
      <dgm:prSet phldrT="[Text]"/>
      <dgm:spPr/>
      <dgm:t>
        <a:bodyPr/>
        <a:lstStyle/>
        <a:p>
          <a:r>
            <a:rPr lang="en-US" dirty="0" smtClean="0"/>
            <a:t>Space in 2D art</a:t>
          </a:r>
          <a:endParaRPr lang="en-US" dirty="0"/>
        </a:p>
      </dgm:t>
    </dgm:pt>
    <dgm:pt modelId="{C3F0F37A-6BED-453E-BF4F-FDB11E822D39}" type="parTrans" cxnId="{59453E9E-2738-45C2-BE3B-D3C693F28B48}">
      <dgm:prSet/>
      <dgm:spPr/>
      <dgm:t>
        <a:bodyPr/>
        <a:lstStyle/>
        <a:p>
          <a:endParaRPr lang="en-US"/>
        </a:p>
      </dgm:t>
    </dgm:pt>
    <dgm:pt modelId="{7D06CA6D-1EED-4049-AFA9-CE304EEF86D4}" type="sibTrans" cxnId="{59453E9E-2738-45C2-BE3B-D3C693F28B48}">
      <dgm:prSet/>
      <dgm:spPr/>
      <dgm:t>
        <a:bodyPr/>
        <a:lstStyle/>
        <a:p>
          <a:endParaRPr lang="en-US"/>
        </a:p>
      </dgm:t>
    </dgm:pt>
    <dgm:pt modelId="{2878A6FD-18CD-4D3C-9FCE-4CAEA3174155}">
      <dgm:prSet phldrT="[Text]"/>
      <dgm:spPr/>
      <dgm:t>
        <a:bodyPr/>
        <a:lstStyle/>
        <a:p>
          <a:r>
            <a:rPr lang="en-US" dirty="0" smtClean="0"/>
            <a:t>Overlap</a:t>
          </a:r>
          <a:endParaRPr lang="en-US" dirty="0"/>
        </a:p>
      </dgm:t>
    </dgm:pt>
    <dgm:pt modelId="{FB5C9F12-8C23-420F-B850-7DEC7AFAC7F0}" type="parTrans" cxnId="{9D4921BB-FC6A-40F3-A64D-09B70E8D1300}">
      <dgm:prSet/>
      <dgm:spPr/>
      <dgm:t>
        <a:bodyPr/>
        <a:lstStyle/>
        <a:p>
          <a:endParaRPr lang="en-US"/>
        </a:p>
      </dgm:t>
    </dgm:pt>
    <dgm:pt modelId="{AB84FD09-6B18-4E0E-8147-5531DEC34508}" type="sibTrans" cxnId="{9D4921BB-FC6A-40F3-A64D-09B70E8D1300}">
      <dgm:prSet/>
      <dgm:spPr/>
      <dgm:t>
        <a:bodyPr/>
        <a:lstStyle/>
        <a:p>
          <a:endParaRPr lang="en-US"/>
        </a:p>
      </dgm:t>
    </dgm:pt>
    <dgm:pt modelId="{D7FD3D13-1A97-408D-9E08-F2E1D2DEB4E2}">
      <dgm:prSet phldrT="[Text]"/>
      <dgm:spPr/>
      <dgm:t>
        <a:bodyPr/>
        <a:lstStyle/>
        <a:p>
          <a:r>
            <a:rPr lang="en-US" dirty="0" smtClean="0"/>
            <a:t>Space in 3D art</a:t>
          </a:r>
          <a:endParaRPr lang="en-US" dirty="0"/>
        </a:p>
      </dgm:t>
    </dgm:pt>
    <dgm:pt modelId="{95697C2A-6766-4ADD-A46D-CDB58D1C91F7}" type="parTrans" cxnId="{9BAD857E-7EFD-4168-AF94-E0C39691D071}">
      <dgm:prSet/>
      <dgm:spPr/>
      <dgm:t>
        <a:bodyPr/>
        <a:lstStyle/>
        <a:p>
          <a:endParaRPr lang="en-US"/>
        </a:p>
      </dgm:t>
    </dgm:pt>
    <dgm:pt modelId="{164E8AC8-8319-40CC-9920-6713AB19B3A1}" type="sibTrans" cxnId="{9BAD857E-7EFD-4168-AF94-E0C39691D071}">
      <dgm:prSet/>
      <dgm:spPr/>
      <dgm:t>
        <a:bodyPr/>
        <a:lstStyle/>
        <a:p>
          <a:endParaRPr lang="en-US"/>
        </a:p>
      </dgm:t>
    </dgm:pt>
    <dgm:pt modelId="{939AF683-EED0-4B33-951F-B584AF7E0439}">
      <dgm:prSet phldrT="[Text]"/>
      <dgm:spPr/>
      <dgm:t>
        <a:bodyPr/>
        <a:lstStyle/>
        <a:p>
          <a:r>
            <a:rPr lang="en-US" dirty="0" smtClean="0"/>
            <a:t>Placement</a:t>
          </a:r>
          <a:endParaRPr lang="en-US" dirty="0"/>
        </a:p>
      </dgm:t>
    </dgm:pt>
    <dgm:pt modelId="{F9F7B4FC-F3EC-4861-A336-844A0C3F321B}" type="parTrans" cxnId="{7B86E851-0E25-400F-86D1-01700E28F8C9}">
      <dgm:prSet/>
      <dgm:spPr/>
      <dgm:t>
        <a:bodyPr/>
        <a:lstStyle/>
        <a:p>
          <a:endParaRPr lang="en-US"/>
        </a:p>
      </dgm:t>
    </dgm:pt>
    <dgm:pt modelId="{CAFE139F-A590-439F-AE70-4B9BCD92AF32}" type="sibTrans" cxnId="{7B86E851-0E25-400F-86D1-01700E28F8C9}">
      <dgm:prSet/>
      <dgm:spPr/>
      <dgm:t>
        <a:bodyPr/>
        <a:lstStyle/>
        <a:p>
          <a:endParaRPr lang="en-US"/>
        </a:p>
      </dgm:t>
    </dgm:pt>
    <dgm:pt modelId="{1323D2B7-F296-4CFE-97D4-05FB8F7C887D}">
      <dgm:prSet phldrT="[Text]"/>
      <dgm:spPr/>
      <dgm:t>
        <a:bodyPr/>
        <a:lstStyle/>
        <a:p>
          <a:r>
            <a:rPr lang="en-US" dirty="0" smtClean="0"/>
            <a:t>Linear perspective</a:t>
          </a:r>
          <a:endParaRPr lang="en-US" dirty="0"/>
        </a:p>
      </dgm:t>
    </dgm:pt>
    <dgm:pt modelId="{80949F5A-9D3D-41EC-BE4C-6C3E5DCFE41F}" type="parTrans" cxnId="{CBF2B919-56D6-4260-B8C6-0CFFCEAF14BE}">
      <dgm:prSet/>
      <dgm:spPr/>
      <dgm:t>
        <a:bodyPr/>
        <a:lstStyle/>
        <a:p>
          <a:endParaRPr lang="en-US"/>
        </a:p>
      </dgm:t>
    </dgm:pt>
    <dgm:pt modelId="{C0943B04-DAC0-4820-A3B9-1ED195DD7F81}" type="sibTrans" cxnId="{CBF2B919-56D6-4260-B8C6-0CFFCEAF14BE}">
      <dgm:prSet/>
      <dgm:spPr/>
      <dgm:t>
        <a:bodyPr/>
        <a:lstStyle/>
        <a:p>
          <a:endParaRPr lang="en-US"/>
        </a:p>
      </dgm:t>
    </dgm:pt>
    <dgm:pt modelId="{C71B8BA1-25B4-4E52-A0A9-3E9EFDC5D4D6}">
      <dgm:prSet phldrT="[Text]"/>
      <dgm:spPr/>
      <dgm:t>
        <a:bodyPr/>
        <a:lstStyle/>
        <a:p>
          <a:r>
            <a:rPr lang="en-US" dirty="0" smtClean="0"/>
            <a:t>Aerial Perspective</a:t>
          </a:r>
          <a:endParaRPr lang="en-US" dirty="0"/>
        </a:p>
      </dgm:t>
    </dgm:pt>
    <dgm:pt modelId="{818FEBD9-7FF5-4A96-978B-B683DF356DF9}" type="parTrans" cxnId="{E5E9BC9D-01AF-4851-A15B-0A4DE64228C8}">
      <dgm:prSet/>
      <dgm:spPr/>
      <dgm:t>
        <a:bodyPr/>
        <a:lstStyle/>
        <a:p>
          <a:endParaRPr lang="en-US"/>
        </a:p>
      </dgm:t>
    </dgm:pt>
    <dgm:pt modelId="{4AE58351-52E1-4133-B108-DC43DECFC177}" type="sibTrans" cxnId="{E5E9BC9D-01AF-4851-A15B-0A4DE64228C8}">
      <dgm:prSet/>
      <dgm:spPr/>
      <dgm:t>
        <a:bodyPr/>
        <a:lstStyle/>
        <a:p>
          <a:endParaRPr lang="en-US"/>
        </a:p>
      </dgm:t>
    </dgm:pt>
    <dgm:pt modelId="{BA95715E-3358-4DF7-8E07-7DB63BF9520B}">
      <dgm:prSet phldrT="[Text]"/>
      <dgm:spPr/>
      <dgm:t>
        <a:bodyPr/>
        <a:lstStyle/>
        <a:p>
          <a:r>
            <a:rPr lang="en-US" dirty="0" smtClean="0"/>
            <a:t>Positive/negative</a:t>
          </a:r>
          <a:endParaRPr lang="en-US" dirty="0"/>
        </a:p>
      </dgm:t>
    </dgm:pt>
    <dgm:pt modelId="{1413A07B-8B20-4470-A835-4B50B4D7119B}" type="parTrans" cxnId="{DACDD146-EB0F-4172-872D-33D43EB3942C}">
      <dgm:prSet/>
      <dgm:spPr/>
      <dgm:t>
        <a:bodyPr/>
        <a:lstStyle/>
        <a:p>
          <a:endParaRPr lang="en-US"/>
        </a:p>
      </dgm:t>
    </dgm:pt>
    <dgm:pt modelId="{B0C20F6F-4876-4897-BF81-2BADBF768D2F}" type="sibTrans" cxnId="{DACDD146-EB0F-4172-872D-33D43EB3942C}">
      <dgm:prSet/>
      <dgm:spPr/>
      <dgm:t>
        <a:bodyPr/>
        <a:lstStyle/>
        <a:p>
          <a:endParaRPr lang="en-US"/>
        </a:p>
      </dgm:t>
    </dgm:pt>
    <dgm:pt modelId="{14E0D9BA-3923-4559-9E71-DCC234827252}">
      <dgm:prSet phldrT="[Text]"/>
      <dgm:spPr/>
      <dgm:t>
        <a:bodyPr/>
        <a:lstStyle/>
        <a:p>
          <a:r>
            <a:rPr lang="en-US" dirty="0" smtClean="0"/>
            <a:t>Open/closed</a:t>
          </a:r>
          <a:endParaRPr lang="en-US" dirty="0"/>
        </a:p>
      </dgm:t>
    </dgm:pt>
    <dgm:pt modelId="{D44C0DC3-C402-4EC0-AF47-EC57473747B7}" type="parTrans" cxnId="{9D279768-66ED-4A11-A903-171A0D03451C}">
      <dgm:prSet/>
      <dgm:spPr/>
      <dgm:t>
        <a:bodyPr/>
        <a:lstStyle/>
        <a:p>
          <a:endParaRPr lang="en-US"/>
        </a:p>
      </dgm:t>
    </dgm:pt>
    <dgm:pt modelId="{40360452-BC97-4E5C-8924-0BDB510AFA49}" type="sibTrans" cxnId="{9D279768-66ED-4A11-A903-171A0D03451C}">
      <dgm:prSet/>
      <dgm:spPr/>
      <dgm:t>
        <a:bodyPr/>
        <a:lstStyle/>
        <a:p>
          <a:endParaRPr lang="en-US"/>
        </a:p>
      </dgm:t>
    </dgm:pt>
    <dgm:pt modelId="{4240E12F-3290-4925-A933-803F3DDED441}" type="pres">
      <dgm:prSet presAssocID="{159CDE26-AE37-45FB-B4B8-7BD6828AB289}" presName="Name0" presStyleCnt="0">
        <dgm:presLayoutVars>
          <dgm:chMax val="7"/>
          <dgm:dir/>
          <dgm:animLvl val="lvl"/>
          <dgm:resizeHandles val="exact"/>
        </dgm:presLayoutVars>
      </dgm:prSet>
      <dgm:spPr/>
      <dgm:t>
        <a:bodyPr/>
        <a:lstStyle/>
        <a:p>
          <a:endParaRPr lang="en-US"/>
        </a:p>
      </dgm:t>
    </dgm:pt>
    <dgm:pt modelId="{E83F2CD9-D02E-4988-BBFD-D676291D734F}" type="pres">
      <dgm:prSet presAssocID="{A38A81C7-565E-45AF-A9AC-52AF3C8172BB}" presName="circle1" presStyleLbl="node1" presStyleIdx="0" presStyleCnt="3"/>
      <dgm:spPr/>
    </dgm:pt>
    <dgm:pt modelId="{F31A43DB-961F-4D4D-BFF5-67C761BCCA7F}" type="pres">
      <dgm:prSet presAssocID="{A38A81C7-565E-45AF-A9AC-52AF3C8172BB}" presName="space" presStyleCnt="0"/>
      <dgm:spPr/>
    </dgm:pt>
    <dgm:pt modelId="{0F27F86D-3F69-46C5-8330-915999526190}" type="pres">
      <dgm:prSet presAssocID="{A38A81C7-565E-45AF-A9AC-52AF3C8172BB}" presName="rect1" presStyleLbl="alignAcc1" presStyleIdx="0" presStyleCnt="3"/>
      <dgm:spPr/>
      <dgm:t>
        <a:bodyPr/>
        <a:lstStyle/>
        <a:p>
          <a:endParaRPr lang="en-US"/>
        </a:p>
      </dgm:t>
    </dgm:pt>
    <dgm:pt modelId="{BA48F4AF-E732-4FFC-B865-075F3AC99BC5}" type="pres">
      <dgm:prSet presAssocID="{8CAA8DE7-D66D-4AEC-AC02-F7A41F7017D4}" presName="vertSpace2" presStyleLbl="node1" presStyleIdx="0" presStyleCnt="3"/>
      <dgm:spPr/>
    </dgm:pt>
    <dgm:pt modelId="{875C8512-2365-4B0F-95FE-E56F1EC9C6E6}" type="pres">
      <dgm:prSet presAssocID="{8CAA8DE7-D66D-4AEC-AC02-F7A41F7017D4}" presName="circle2" presStyleLbl="node1" presStyleIdx="1" presStyleCnt="3"/>
      <dgm:spPr/>
    </dgm:pt>
    <dgm:pt modelId="{1619CD8A-41C5-4ACA-B9D7-6F90A91E938C}" type="pres">
      <dgm:prSet presAssocID="{8CAA8DE7-D66D-4AEC-AC02-F7A41F7017D4}" presName="rect2" presStyleLbl="alignAcc1" presStyleIdx="1" presStyleCnt="3"/>
      <dgm:spPr/>
      <dgm:t>
        <a:bodyPr/>
        <a:lstStyle/>
        <a:p>
          <a:endParaRPr lang="en-US"/>
        </a:p>
      </dgm:t>
    </dgm:pt>
    <dgm:pt modelId="{45FE457D-9082-4D80-B274-6CAF6E10229A}" type="pres">
      <dgm:prSet presAssocID="{D7FD3D13-1A97-408D-9E08-F2E1D2DEB4E2}" presName="vertSpace3" presStyleLbl="node1" presStyleIdx="1" presStyleCnt="3"/>
      <dgm:spPr/>
    </dgm:pt>
    <dgm:pt modelId="{D5FEC5A3-2EAA-4563-87F1-664B0C51C6D0}" type="pres">
      <dgm:prSet presAssocID="{D7FD3D13-1A97-408D-9E08-F2E1D2DEB4E2}" presName="circle3" presStyleLbl="node1" presStyleIdx="2" presStyleCnt="3"/>
      <dgm:spPr/>
    </dgm:pt>
    <dgm:pt modelId="{DC6C9895-E2FB-4FF9-B3E3-F55E6E5AFECA}" type="pres">
      <dgm:prSet presAssocID="{D7FD3D13-1A97-408D-9E08-F2E1D2DEB4E2}" presName="rect3" presStyleLbl="alignAcc1" presStyleIdx="2" presStyleCnt="3" custLinFactNeighborX="226" custLinFactNeighborY="-1761"/>
      <dgm:spPr/>
      <dgm:t>
        <a:bodyPr/>
        <a:lstStyle/>
        <a:p>
          <a:endParaRPr lang="en-US"/>
        </a:p>
      </dgm:t>
    </dgm:pt>
    <dgm:pt modelId="{62E974D5-7672-45E9-B2D0-0DE3695F8C21}" type="pres">
      <dgm:prSet presAssocID="{A38A81C7-565E-45AF-A9AC-52AF3C8172BB}" presName="rect1ParTx" presStyleLbl="alignAcc1" presStyleIdx="2" presStyleCnt="3">
        <dgm:presLayoutVars>
          <dgm:chMax val="1"/>
          <dgm:bulletEnabled val="1"/>
        </dgm:presLayoutVars>
      </dgm:prSet>
      <dgm:spPr/>
      <dgm:t>
        <a:bodyPr/>
        <a:lstStyle/>
        <a:p>
          <a:endParaRPr lang="en-US"/>
        </a:p>
      </dgm:t>
    </dgm:pt>
    <dgm:pt modelId="{34AB59BF-6135-4049-8EDE-9D61228A0F5F}" type="pres">
      <dgm:prSet presAssocID="{A38A81C7-565E-45AF-A9AC-52AF3C8172BB}" presName="rect1ChTx" presStyleLbl="alignAcc1" presStyleIdx="2" presStyleCnt="3">
        <dgm:presLayoutVars>
          <dgm:bulletEnabled val="1"/>
        </dgm:presLayoutVars>
      </dgm:prSet>
      <dgm:spPr/>
      <dgm:t>
        <a:bodyPr/>
        <a:lstStyle/>
        <a:p>
          <a:endParaRPr lang="en-US"/>
        </a:p>
      </dgm:t>
    </dgm:pt>
    <dgm:pt modelId="{B55C94D6-1D38-4E60-BA54-9BB6D0D9B399}" type="pres">
      <dgm:prSet presAssocID="{8CAA8DE7-D66D-4AEC-AC02-F7A41F7017D4}" presName="rect2ParTx" presStyleLbl="alignAcc1" presStyleIdx="2" presStyleCnt="3">
        <dgm:presLayoutVars>
          <dgm:chMax val="1"/>
          <dgm:bulletEnabled val="1"/>
        </dgm:presLayoutVars>
      </dgm:prSet>
      <dgm:spPr/>
      <dgm:t>
        <a:bodyPr/>
        <a:lstStyle/>
        <a:p>
          <a:endParaRPr lang="en-US"/>
        </a:p>
      </dgm:t>
    </dgm:pt>
    <dgm:pt modelId="{127AEE22-C378-4C38-99AA-0D2FC482B01D}" type="pres">
      <dgm:prSet presAssocID="{8CAA8DE7-D66D-4AEC-AC02-F7A41F7017D4}" presName="rect2ChTx" presStyleLbl="alignAcc1" presStyleIdx="2" presStyleCnt="3">
        <dgm:presLayoutVars>
          <dgm:bulletEnabled val="1"/>
        </dgm:presLayoutVars>
      </dgm:prSet>
      <dgm:spPr/>
      <dgm:t>
        <a:bodyPr/>
        <a:lstStyle/>
        <a:p>
          <a:endParaRPr lang="en-US"/>
        </a:p>
      </dgm:t>
    </dgm:pt>
    <dgm:pt modelId="{AA6293FC-4780-4BF8-8382-83F918B39E50}" type="pres">
      <dgm:prSet presAssocID="{D7FD3D13-1A97-408D-9E08-F2E1D2DEB4E2}" presName="rect3ParTx" presStyleLbl="alignAcc1" presStyleIdx="2" presStyleCnt="3">
        <dgm:presLayoutVars>
          <dgm:chMax val="1"/>
          <dgm:bulletEnabled val="1"/>
        </dgm:presLayoutVars>
      </dgm:prSet>
      <dgm:spPr/>
      <dgm:t>
        <a:bodyPr/>
        <a:lstStyle/>
        <a:p>
          <a:endParaRPr lang="en-US"/>
        </a:p>
      </dgm:t>
    </dgm:pt>
    <dgm:pt modelId="{C52E842A-750C-4F71-B269-0DD5CD2B580E}" type="pres">
      <dgm:prSet presAssocID="{D7FD3D13-1A97-408D-9E08-F2E1D2DEB4E2}" presName="rect3ChTx" presStyleLbl="alignAcc1" presStyleIdx="2" presStyleCnt="3">
        <dgm:presLayoutVars>
          <dgm:bulletEnabled val="1"/>
        </dgm:presLayoutVars>
      </dgm:prSet>
      <dgm:spPr/>
      <dgm:t>
        <a:bodyPr/>
        <a:lstStyle/>
        <a:p>
          <a:endParaRPr lang="en-US"/>
        </a:p>
      </dgm:t>
    </dgm:pt>
  </dgm:ptLst>
  <dgm:cxnLst>
    <dgm:cxn modelId="{3F48BF67-8860-4239-BA82-7C5AB4D9F402}" type="presOf" srcId="{8CAA8DE7-D66D-4AEC-AC02-F7A41F7017D4}" destId="{B55C94D6-1D38-4E60-BA54-9BB6D0D9B399}" srcOrd="1" destOrd="0" presId="urn:microsoft.com/office/officeart/2005/8/layout/target3"/>
    <dgm:cxn modelId="{9D4921BB-FC6A-40F3-A64D-09B70E8D1300}" srcId="{8CAA8DE7-D66D-4AEC-AC02-F7A41F7017D4}" destId="{2878A6FD-18CD-4D3C-9FCE-4CAEA3174155}" srcOrd="0" destOrd="0" parTransId="{FB5C9F12-8C23-420F-B850-7DEC7AFAC7F0}" sibTransId="{AB84FD09-6B18-4E0E-8147-5531DEC34508}"/>
    <dgm:cxn modelId="{A36DDBF6-51B8-48FF-8954-D19BCE7BEEF3}" type="presOf" srcId="{D7FD3D13-1A97-408D-9E08-F2E1D2DEB4E2}" destId="{AA6293FC-4780-4BF8-8382-83F918B39E50}" srcOrd="1" destOrd="0" presId="urn:microsoft.com/office/officeart/2005/8/layout/target3"/>
    <dgm:cxn modelId="{7B86E851-0E25-400F-86D1-01700E28F8C9}" srcId="{8CAA8DE7-D66D-4AEC-AC02-F7A41F7017D4}" destId="{939AF683-EED0-4B33-951F-B584AF7E0439}" srcOrd="1" destOrd="0" parTransId="{F9F7B4FC-F3EC-4861-A336-844A0C3F321B}" sibTransId="{CAFE139F-A590-439F-AE70-4B9BCD92AF32}"/>
    <dgm:cxn modelId="{181730E1-F674-45CC-9339-F670FF4364B0}" type="presOf" srcId="{C71B8BA1-25B4-4E52-A0A9-3E9EFDC5D4D6}" destId="{127AEE22-C378-4C38-99AA-0D2FC482B01D}" srcOrd="0" destOrd="3" presId="urn:microsoft.com/office/officeart/2005/8/layout/target3"/>
    <dgm:cxn modelId="{1B1A4975-7F94-4E11-A119-93F493EEE893}" srcId="{159CDE26-AE37-45FB-B4B8-7BD6828AB289}" destId="{A38A81C7-565E-45AF-A9AC-52AF3C8172BB}" srcOrd="0" destOrd="0" parTransId="{8A548905-789D-4110-8D03-599C3F8AB8B0}" sibTransId="{598144EA-067C-441F-B999-264BE2C20BE1}"/>
    <dgm:cxn modelId="{6D271D92-2A1C-46E5-A398-C1728471AF98}" type="presOf" srcId="{0D498863-D3C7-434E-970A-DB14C18EC48B}" destId="{34AB59BF-6135-4049-8EDE-9D61228A0F5F}" srcOrd="0" destOrd="0" presId="urn:microsoft.com/office/officeart/2005/8/layout/target3"/>
    <dgm:cxn modelId="{9BAD857E-7EFD-4168-AF94-E0C39691D071}" srcId="{159CDE26-AE37-45FB-B4B8-7BD6828AB289}" destId="{D7FD3D13-1A97-408D-9E08-F2E1D2DEB4E2}" srcOrd="2" destOrd="0" parTransId="{95697C2A-6766-4ADD-A46D-CDB58D1C91F7}" sibTransId="{164E8AC8-8319-40CC-9920-6713AB19B3A1}"/>
    <dgm:cxn modelId="{E5E9BC9D-01AF-4851-A15B-0A4DE64228C8}" srcId="{8CAA8DE7-D66D-4AEC-AC02-F7A41F7017D4}" destId="{C71B8BA1-25B4-4E52-A0A9-3E9EFDC5D4D6}" srcOrd="3" destOrd="0" parTransId="{818FEBD9-7FF5-4A96-978B-B683DF356DF9}" sibTransId="{4AE58351-52E1-4133-B108-DC43DECFC177}"/>
    <dgm:cxn modelId="{029B444F-ADCD-4290-9735-95DD4D2E25E8}" type="presOf" srcId="{14E0D9BA-3923-4559-9E71-DCC234827252}" destId="{C52E842A-750C-4F71-B269-0DD5CD2B580E}" srcOrd="0" destOrd="1" presId="urn:microsoft.com/office/officeart/2005/8/layout/target3"/>
    <dgm:cxn modelId="{E4092C07-3BFD-47D7-95B0-F3440AB59B33}" type="presOf" srcId="{A38A81C7-565E-45AF-A9AC-52AF3C8172BB}" destId="{62E974D5-7672-45E9-B2D0-0DE3695F8C21}" srcOrd="1" destOrd="0" presId="urn:microsoft.com/office/officeart/2005/8/layout/target3"/>
    <dgm:cxn modelId="{6BC681EC-F574-41E8-B535-3FA5615566B5}" type="presOf" srcId="{8CAA8DE7-D66D-4AEC-AC02-F7A41F7017D4}" destId="{1619CD8A-41C5-4ACA-B9D7-6F90A91E938C}" srcOrd="0" destOrd="0" presId="urn:microsoft.com/office/officeart/2005/8/layout/target3"/>
    <dgm:cxn modelId="{A56680C8-0725-4FCD-BB37-3E55F5E71E50}" type="presOf" srcId="{BA95715E-3358-4DF7-8E07-7DB63BF9520B}" destId="{C52E842A-750C-4F71-B269-0DD5CD2B580E}" srcOrd="0" destOrd="0" presId="urn:microsoft.com/office/officeart/2005/8/layout/target3"/>
    <dgm:cxn modelId="{9D279768-66ED-4A11-A903-171A0D03451C}" srcId="{D7FD3D13-1A97-408D-9E08-F2E1D2DEB4E2}" destId="{14E0D9BA-3923-4559-9E71-DCC234827252}" srcOrd="1" destOrd="0" parTransId="{D44C0DC3-C402-4EC0-AF47-EC57473747B7}" sibTransId="{40360452-BC97-4E5C-8924-0BDB510AFA49}"/>
    <dgm:cxn modelId="{DACDD146-EB0F-4172-872D-33D43EB3942C}" srcId="{D7FD3D13-1A97-408D-9E08-F2E1D2DEB4E2}" destId="{BA95715E-3358-4DF7-8E07-7DB63BF9520B}" srcOrd="0" destOrd="0" parTransId="{1413A07B-8B20-4470-A835-4B50B4D7119B}" sibTransId="{B0C20F6F-4876-4897-BF81-2BADBF768D2F}"/>
    <dgm:cxn modelId="{43C585C3-108D-4547-B265-2C7BD03F88F0}" type="presOf" srcId="{A38A81C7-565E-45AF-A9AC-52AF3C8172BB}" destId="{0F27F86D-3F69-46C5-8330-915999526190}" srcOrd="0" destOrd="0" presId="urn:microsoft.com/office/officeart/2005/8/layout/target3"/>
    <dgm:cxn modelId="{F56303FB-508F-45A8-86D5-2C3DEC54FB2D}" type="presOf" srcId="{939AF683-EED0-4B33-951F-B584AF7E0439}" destId="{127AEE22-C378-4C38-99AA-0D2FC482B01D}" srcOrd="0" destOrd="1" presId="urn:microsoft.com/office/officeart/2005/8/layout/target3"/>
    <dgm:cxn modelId="{CBF2B919-56D6-4260-B8C6-0CFFCEAF14BE}" srcId="{8CAA8DE7-D66D-4AEC-AC02-F7A41F7017D4}" destId="{1323D2B7-F296-4CFE-97D4-05FB8F7C887D}" srcOrd="2" destOrd="0" parTransId="{80949F5A-9D3D-41EC-BE4C-6C3E5DCFE41F}" sibTransId="{C0943B04-DAC0-4820-A3B9-1ED195DD7F81}"/>
    <dgm:cxn modelId="{59453E9E-2738-45C2-BE3B-D3C693F28B48}" srcId="{159CDE26-AE37-45FB-B4B8-7BD6828AB289}" destId="{8CAA8DE7-D66D-4AEC-AC02-F7A41F7017D4}" srcOrd="1" destOrd="0" parTransId="{C3F0F37A-6BED-453E-BF4F-FDB11E822D39}" sibTransId="{7D06CA6D-1EED-4049-AFA9-CE304EEF86D4}"/>
    <dgm:cxn modelId="{02A50F5B-BF19-4181-988F-24973074FD18}" type="presOf" srcId="{159CDE26-AE37-45FB-B4B8-7BD6828AB289}" destId="{4240E12F-3290-4925-A933-803F3DDED441}" srcOrd="0" destOrd="0" presId="urn:microsoft.com/office/officeart/2005/8/layout/target3"/>
    <dgm:cxn modelId="{D2669B5D-514C-410F-9F00-E01B79BDFF04}" type="presOf" srcId="{1323D2B7-F296-4CFE-97D4-05FB8F7C887D}" destId="{127AEE22-C378-4C38-99AA-0D2FC482B01D}" srcOrd="0" destOrd="2" presId="urn:microsoft.com/office/officeart/2005/8/layout/target3"/>
    <dgm:cxn modelId="{65F3FB46-FC0A-4AE4-A154-6D1FC253E21C}" type="presOf" srcId="{D7FD3D13-1A97-408D-9E08-F2E1D2DEB4E2}" destId="{DC6C9895-E2FB-4FF9-B3E3-F55E6E5AFECA}" srcOrd="0" destOrd="0" presId="urn:microsoft.com/office/officeart/2005/8/layout/target3"/>
    <dgm:cxn modelId="{360AC813-6C80-484C-9053-AD245A1E52B1}" srcId="{A38A81C7-565E-45AF-A9AC-52AF3C8172BB}" destId="{0D498863-D3C7-434E-970A-DB14C18EC48B}" srcOrd="0" destOrd="0" parTransId="{056B21F1-5BC5-47B5-AE5B-98708B42C615}" sibTransId="{4C11C5EC-E080-4601-8BF5-A565C5316B2E}"/>
    <dgm:cxn modelId="{D0A57735-18B3-4AEA-B246-3FF2AC6B6593}" type="presOf" srcId="{2878A6FD-18CD-4D3C-9FCE-4CAEA3174155}" destId="{127AEE22-C378-4C38-99AA-0D2FC482B01D}" srcOrd="0" destOrd="0" presId="urn:microsoft.com/office/officeart/2005/8/layout/target3"/>
    <dgm:cxn modelId="{03CE4F47-1955-4DFE-A165-33339D2B486F}" type="presParOf" srcId="{4240E12F-3290-4925-A933-803F3DDED441}" destId="{E83F2CD9-D02E-4988-BBFD-D676291D734F}" srcOrd="0" destOrd="0" presId="urn:microsoft.com/office/officeart/2005/8/layout/target3"/>
    <dgm:cxn modelId="{065DC64B-F350-4695-AF59-299EEE368F2F}" type="presParOf" srcId="{4240E12F-3290-4925-A933-803F3DDED441}" destId="{F31A43DB-961F-4D4D-BFF5-67C761BCCA7F}" srcOrd="1" destOrd="0" presId="urn:microsoft.com/office/officeart/2005/8/layout/target3"/>
    <dgm:cxn modelId="{ABED476E-88F3-45F0-BA2E-436571DB923F}" type="presParOf" srcId="{4240E12F-3290-4925-A933-803F3DDED441}" destId="{0F27F86D-3F69-46C5-8330-915999526190}" srcOrd="2" destOrd="0" presId="urn:microsoft.com/office/officeart/2005/8/layout/target3"/>
    <dgm:cxn modelId="{F2E20B4E-A21B-444C-965E-61E942E102DA}" type="presParOf" srcId="{4240E12F-3290-4925-A933-803F3DDED441}" destId="{BA48F4AF-E732-4FFC-B865-075F3AC99BC5}" srcOrd="3" destOrd="0" presId="urn:microsoft.com/office/officeart/2005/8/layout/target3"/>
    <dgm:cxn modelId="{CD52D1E7-FD0C-49A0-BC7D-9E9680943FD6}" type="presParOf" srcId="{4240E12F-3290-4925-A933-803F3DDED441}" destId="{875C8512-2365-4B0F-95FE-E56F1EC9C6E6}" srcOrd="4" destOrd="0" presId="urn:microsoft.com/office/officeart/2005/8/layout/target3"/>
    <dgm:cxn modelId="{2D8A373F-4F64-40BC-A0B5-A0DD2BC9FD84}" type="presParOf" srcId="{4240E12F-3290-4925-A933-803F3DDED441}" destId="{1619CD8A-41C5-4ACA-B9D7-6F90A91E938C}" srcOrd="5" destOrd="0" presId="urn:microsoft.com/office/officeart/2005/8/layout/target3"/>
    <dgm:cxn modelId="{2F2DDE4E-EB63-4F22-AAA8-2B2C2E3B6ACB}" type="presParOf" srcId="{4240E12F-3290-4925-A933-803F3DDED441}" destId="{45FE457D-9082-4D80-B274-6CAF6E10229A}" srcOrd="6" destOrd="0" presId="urn:microsoft.com/office/officeart/2005/8/layout/target3"/>
    <dgm:cxn modelId="{7376D283-BCB7-4EA6-BEFD-A95CA2B4C6A6}" type="presParOf" srcId="{4240E12F-3290-4925-A933-803F3DDED441}" destId="{D5FEC5A3-2EAA-4563-87F1-664B0C51C6D0}" srcOrd="7" destOrd="0" presId="urn:microsoft.com/office/officeart/2005/8/layout/target3"/>
    <dgm:cxn modelId="{39D6B23D-7492-43E2-B6C0-575E1FC19A3B}" type="presParOf" srcId="{4240E12F-3290-4925-A933-803F3DDED441}" destId="{DC6C9895-E2FB-4FF9-B3E3-F55E6E5AFECA}" srcOrd="8" destOrd="0" presId="urn:microsoft.com/office/officeart/2005/8/layout/target3"/>
    <dgm:cxn modelId="{A1757959-45DE-4E4C-BE84-046B7A51D6B1}" type="presParOf" srcId="{4240E12F-3290-4925-A933-803F3DDED441}" destId="{62E974D5-7672-45E9-B2D0-0DE3695F8C21}" srcOrd="9" destOrd="0" presId="urn:microsoft.com/office/officeart/2005/8/layout/target3"/>
    <dgm:cxn modelId="{409EE369-9C9B-4553-9E0C-E38BEAC8B539}" type="presParOf" srcId="{4240E12F-3290-4925-A933-803F3DDED441}" destId="{34AB59BF-6135-4049-8EDE-9D61228A0F5F}" srcOrd="10" destOrd="0" presId="urn:microsoft.com/office/officeart/2005/8/layout/target3"/>
    <dgm:cxn modelId="{3FF41DA9-23EF-47AA-AEDE-AE2BB39AA7C5}" type="presParOf" srcId="{4240E12F-3290-4925-A933-803F3DDED441}" destId="{B55C94D6-1D38-4E60-BA54-9BB6D0D9B399}" srcOrd="11" destOrd="0" presId="urn:microsoft.com/office/officeart/2005/8/layout/target3"/>
    <dgm:cxn modelId="{FB4149D7-6556-4034-97E5-2354550FE0BF}" type="presParOf" srcId="{4240E12F-3290-4925-A933-803F3DDED441}" destId="{127AEE22-C378-4C38-99AA-0D2FC482B01D}" srcOrd="12" destOrd="0" presId="urn:microsoft.com/office/officeart/2005/8/layout/target3"/>
    <dgm:cxn modelId="{E4E76CEA-65E0-4EED-B054-30F6A8DC6988}" type="presParOf" srcId="{4240E12F-3290-4925-A933-803F3DDED441}" destId="{AA6293FC-4780-4BF8-8382-83F918B39E50}" srcOrd="13" destOrd="0" presId="urn:microsoft.com/office/officeart/2005/8/layout/target3"/>
    <dgm:cxn modelId="{696DC6CD-9895-4EAD-9445-BEC4CF27DA97}" type="presParOf" srcId="{4240E12F-3290-4925-A933-803F3DDED441}" destId="{C52E842A-750C-4F71-B269-0DD5CD2B580E}"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F1F68F-599F-4870-983E-84B905C2717A}"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E29AE46E-DBA5-4D64-847F-84760EE674D9}">
      <dgm:prSet phldrT="[Text]"/>
      <dgm:spPr/>
      <dgm:t>
        <a:bodyPr/>
        <a:lstStyle/>
        <a:p>
          <a:r>
            <a:rPr lang="en-US" dirty="0" smtClean="0"/>
            <a:t>TEXTURE</a:t>
          </a:r>
          <a:endParaRPr lang="en-US" dirty="0"/>
        </a:p>
      </dgm:t>
    </dgm:pt>
    <dgm:pt modelId="{35BDE45F-9F3B-4955-913C-AB6960BC9580}" type="parTrans" cxnId="{AACD143F-361D-4E46-AE4D-4E5C2F75DE16}">
      <dgm:prSet/>
      <dgm:spPr/>
      <dgm:t>
        <a:bodyPr/>
        <a:lstStyle/>
        <a:p>
          <a:endParaRPr lang="en-US"/>
        </a:p>
      </dgm:t>
    </dgm:pt>
    <dgm:pt modelId="{3ED4FB15-DEC7-44F4-9D7E-BC5B69349D96}" type="sibTrans" cxnId="{AACD143F-361D-4E46-AE4D-4E5C2F75DE16}">
      <dgm:prSet/>
      <dgm:spPr/>
      <dgm:t>
        <a:bodyPr/>
        <a:lstStyle/>
        <a:p>
          <a:endParaRPr lang="en-US"/>
        </a:p>
      </dgm:t>
    </dgm:pt>
    <dgm:pt modelId="{39304749-51EC-4541-8DD5-4A2267B8D20B}">
      <dgm:prSet phldrT="[Text]"/>
      <dgm:spPr/>
      <dgm:t>
        <a:bodyPr/>
        <a:lstStyle/>
        <a:p>
          <a:r>
            <a:rPr lang="en-US" dirty="0" smtClean="0"/>
            <a:t>IMPLIED</a:t>
          </a:r>
          <a:endParaRPr lang="en-US" dirty="0"/>
        </a:p>
      </dgm:t>
    </dgm:pt>
    <dgm:pt modelId="{9FE19DCB-8174-43D3-BCD7-FAD7FAC8F245}" type="parTrans" cxnId="{ADCE7E6D-C7FD-44FA-BDF7-006793009200}">
      <dgm:prSet/>
      <dgm:spPr/>
      <dgm:t>
        <a:bodyPr/>
        <a:lstStyle/>
        <a:p>
          <a:endParaRPr lang="en-US"/>
        </a:p>
      </dgm:t>
    </dgm:pt>
    <dgm:pt modelId="{7CF6E706-3D8C-43B5-8023-562868C0685A}" type="sibTrans" cxnId="{ADCE7E6D-C7FD-44FA-BDF7-006793009200}">
      <dgm:prSet/>
      <dgm:spPr/>
      <dgm:t>
        <a:bodyPr/>
        <a:lstStyle/>
        <a:p>
          <a:endParaRPr lang="en-US"/>
        </a:p>
      </dgm:t>
    </dgm:pt>
    <dgm:pt modelId="{BC7C0F7B-64CC-4169-90E3-4A1CE164423B}">
      <dgm:prSet phldrT="[Text]"/>
      <dgm:spPr/>
      <dgm:t>
        <a:bodyPr/>
        <a:lstStyle/>
        <a:p>
          <a:r>
            <a:rPr lang="en-US" dirty="0" smtClean="0"/>
            <a:t>ACTUAL</a:t>
          </a:r>
          <a:endParaRPr lang="en-US" dirty="0"/>
        </a:p>
      </dgm:t>
    </dgm:pt>
    <dgm:pt modelId="{FE7357CE-5B34-48F9-A19D-B7F2C6686701}" type="parTrans" cxnId="{8CE50AE7-7659-4CE7-AEA2-A32B573FE1F3}">
      <dgm:prSet/>
      <dgm:spPr/>
      <dgm:t>
        <a:bodyPr/>
        <a:lstStyle/>
        <a:p>
          <a:endParaRPr lang="en-US"/>
        </a:p>
      </dgm:t>
    </dgm:pt>
    <dgm:pt modelId="{4737E51E-F2DF-4178-BD3C-91465732F60C}" type="sibTrans" cxnId="{8CE50AE7-7659-4CE7-AEA2-A32B573FE1F3}">
      <dgm:prSet/>
      <dgm:spPr/>
      <dgm:t>
        <a:bodyPr/>
        <a:lstStyle/>
        <a:p>
          <a:endParaRPr lang="en-US"/>
        </a:p>
      </dgm:t>
    </dgm:pt>
    <dgm:pt modelId="{995CB257-4CA4-4A58-8B8D-7F2D37F22F11}">
      <dgm:prSet phldrT="[Text]"/>
      <dgm:spPr/>
      <dgm:t>
        <a:bodyPr/>
        <a:lstStyle/>
        <a:p>
          <a:r>
            <a:rPr lang="en-US" dirty="0" smtClean="0"/>
            <a:t>INVENTED</a:t>
          </a:r>
        </a:p>
        <a:p>
          <a:endParaRPr lang="en-US" dirty="0"/>
        </a:p>
      </dgm:t>
    </dgm:pt>
    <dgm:pt modelId="{05C7390E-85ED-4D44-A51A-0693C9E72849}" type="parTrans" cxnId="{37C4086E-CA69-4861-84C6-21A762FEDD2B}">
      <dgm:prSet/>
      <dgm:spPr/>
      <dgm:t>
        <a:bodyPr/>
        <a:lstStyle/>
        <a:p>
          <a:endParaRPr lang="en-US"/>
        </a:p>
      </dgm:t>
    </dgm:pt>
    <dgm:pt modelId="{AA322E19-82FD-4943-AB55-4938DC9AB66E}" type="sibTrans" cxnId="{37C4086E-CA69-4861-84C6-21A762FEDD2B}">
      <dgm:prSet/>
      <dgm:spPr/>
      <dgm:t>
        <a:bodyPr/>
        <a:lstStyle/>
        <a:p>
          <a:endParaRPr lang="en-US"/>
        </a:p>
      </dgm:t>
    </dgm:pt>
    <dgm:pt modelId="{9DD5BCB6-3492-4A29-B5D5-A92FC58E2F79}" type="pres">
      <dgm:prSet presAssocID="{31F1F68F-599F-4870-983E-84B905C2717A}" presName="Name0" presStyleCnt="0">
        <dgm:presLayoutVars>
          <dgm:dir/>
          <dgm:animLvl val="lvl"/>
          <dgm:resizeHandles val="exact"/>
        </dgm:presLayoutVars>
      </dgm:prSet>
      <dgm:spPr/>
    </dgm:pt>
    <dgm:pt modelId="{0027C075-DD32-4B2E-A65F-11DBF4EBD751}" type="pres">
      <dgm:prSet presAssocID="{E29AE46E-DBA5-4D64-847F-84760EE674D9}" presName="linNode" presStyleCnt="0"/>
      <dgm:spPr/>
    </dgm:pt>
    <dgm:pt modelId="{B4811BD9-9DA8-42BF-92F0-CBA7AA7BA5D4}" type="pres">
      <dgm:prSet presAssocID="{E29AE46E-DBA5-4D64-847F-84760EE674D9}" presName="parTx" presStyleLbl="revTx" presStyleIdx="0" presStyleCnt="1">
        <dgm:presLayoutVars>
          <dgm:chMax val="1"/>
          <dgm:bulletEnabled val="1"/>
        </dgm:presLayoutVars>
      </dgm:prSet>
      <dgm:spPr/>
    </dgm:pt>
    <dgm:pt modelId="{162A8A3B-647E-4FAE-A0D1-807893231440}" type="pres">
      <dgm:prSet presAssocID="{E29AE46E-DBA5-4D64-847F-84760EE674D9}" presName="bracket" presStyleLbl="parChTrans1D1" presStyleIdx="0" presStyleCnt="1"/>
      <dgm:spPr/>
    </dgm:pt>
    <dgm:pt modelId="{8ED607A8-99F6-4642-87FA-60564C7190A8}" type="pres">
      <dgm:prSet presAssocID="{E29AE46E-DBA5-4D64-847F-84760EE674D9}" presName="spH" presStyleCnt="0"/>
      <dgm:spPr/>
    </dgm:pt>
    <dgm:pt modelId="{83436A93-850E-4BFF-A95A-E6D84023E474}" type="pres">
      <dgm:prSet presAssocID="{E29AE46E-DBA5-4D64-847F-84760EE674D9}" presName="desTx" presStyleLbl="node1" presStyleIdx="0" presStyleCnt="1">
        <dgm:presLayoutVars>
          <dgm:bulletEnabled val="1"/>
        </dgm:presLayoutVars>
      </dgm:prSet>
      <dgm:spPr/>
    </dgm:pt>
  </dgm:ptLst>
  <dgm:cxnLst>
    <dgm:cxn modelId="{AACD143F-361D-4E46-AE4D-4E5C2F75DE16}" srcId="{31F1F68F-599F-4870-983E-84B905C2717A}" destId="{E29AE46E-DBA5-4D64-847F-84760EE674D9}" srcOrd="0" destOrd="0" parTransId="{35BDE45F-9F3B-4955-913C-AB6960BC9580}" sibTransId="{3ED4FB15-DEC7-44F4-9D7E-BC5B69349D96}"/>
    <dgm:cxn modelId="{8CE50AE7-7659-4CE7-AEA2-A32B573FE1F3}" srcId="{E29AE46E-DBA5-4D64-847F-84760EE674D9}" destId="{BC7C0F7B-64CC-4169-90E3-4A1CE164423B}" srcOrd="1" destOrd="0" parTransId="{FE7357CE-5B34-48F9-A19D-B7F2C6686701}" sibTransId="{4737E51E-F2DF-4178-BD3C-91465732F60C}"/>
    <dgm:cxn modelId="{8D78A410-A5B4-4E65-9D65-857B40BAEFCA}" type="presOf" srcId="{E29AE46E-DBA5-4D64-847F-84760EE674D9}" destId="{B4811BD9-9DA8-42BF-92F0-CBA7AA7BA5D4}" srcOrd="0" destOrd="0" presId="urn:diagrams.loki3.com/BracketList"/>
    <dgm:cxn modelId="{37C4086E-CA69-4861-84C6-21A762FEDD2B}" srcId="{E29AE46E-DBA5-4D64-847F-84760EE674D9}" destId="{995CB257-4CA4-4A58-8B8D-7F2D37F22F11}" srcOrd="2" destOrd="0" parTransId="{05C7390E-85ED-4D44-A51A-0693C9E72849}" sibTransId="{AA322E19-82FD-4943-AB55-4938DC9AB66E}"/>
    <dgm:cxn modelId="{ADCE7E6D-C7FD-44FA-BDF7-006793009200}" srcId="{E29AE46E-DBA5-4D64-847F-84760EE674D9}" destId="{39304749-51EC-4541-8DD5-4A2267B8D20B}" srcOrd="0" destOrd="0" parTransId="{9FE19DCB-8174-43D3-BCD7-FAD7FAC8F245}" sibTransId="{7CF6E706-3D8C-43B5-8023-562868C0685A}"/>
    <dgm:cxn modelId="{E1AADAF8-602D-4F5F-8B73-21B199B564F5}" type="presOf" srcId="{31F1F68F-599F-4870-983E-84B905C2717A}" destId="{9DD5BCB6-3492-4A29-B5D5-A92FC58E2F79}" srcOrd="0" destOrd="0" presId="urn:diagrams.loki3.com/BracketList"/>
    <dgm:cxn modelId="{3EEDCF4E-BA5B-4C1A-9DF3-A5D1D2677314}" type="presOf" srcId="{BC7C0F7B-64CC-4169-90E3-4A1CE164423B}" destId="{83436A93-850E-4BFF-A95A-E6D84023E474}" srcOrd="0" destOrd="1" presId="urn:diagrams.loki3.com/BracketList"/>
    <dgm:cxn modelId="{51463F8D-63A3-4BD0-A8F3-E101954B5A60}" type="presOf" srcId="{39304749-51EC-4541-8DD5-4A2267B8D20B}" destId="{83436A93-850E-4BFF-A95A-E6D84023E474}" srcOrd="0" destOrd="0" presId="urn:diagrams.loki3.com/BracketList"/>
    <dgm:cxn modelId="{B67B23D4-2249-4B3C-8D82-4D779559C5BC}" type="presOf" srcId="{995CB257-4CA4-4A58-8B8D-7F2D37F22F11}" destId="{83436A93-850E-4BFF-A95A-E6D84023E474}" srcOrd="0" destOrd="2" presId="urn:diagrams.loki3.com/BracketList"/>
    <dgm:cxn modelId="{A0F9BDCA-7F87-457A-B52D-35090E61BD3C}" type="presParOf" srcId="{9DD5BCB6-3492-4A29-B5D5-A92FC58E2F79}" destId="{0027C075-DD32-4B2E-A65F-11DBF4EBD751}" srcOrd="0" destOrd="0" presId="urn:diagrams.loki3.com/BracketList"/>
    <dgm:cxn modelId="{5763D3C7-8BCE-4A14-8E68-9E1C27FA70E6}" type="presParOf" srcId="{0027C075-DD32-4B2E-A65F-11DBF4EBD751}" destId="{B4811BD9-9DA8-42BF-92F0-CBA7AA7BA5D4}" srcOrd="0" destOrd="0" presId="urn:diagrams.loki3.com/BracketList"/>
    <dgm:cxn modelId="{5859A186-A3D6-47F0-8300-A0ECA73ACC06}" type="presParOf" srcId="{0027C075-DD32-4B2E-A65F-11DBF4EBD751}" destId="{162A8A3B-647E-4FAE-A0D1-807893231440}" srcOrd="1" destOrd="0" presId="urn:diagrams.loki3.com/BracketList"/>
    <dgm:cxn modelId="{AD739761-84AB-4675-9168-9772E28A5E36}" type="presParOf" srcId="{0027C075-DD32-4B2E-A65F-11DBF4EBD751}" destId="{8ED607A8-99F6-4642-87FA-60564C7190A8}" srcOrd="2" destOrd="0" presId="urn:diagrams.loki3.com/BracketList"/>
    <dgm:cxn modelId="{36A4F231-04A3-41B8-BF57-7DD69C508766}" type="presParOf" srcId="{0027C075-DD32-4B2E-A65F-11DBF4EBD751}" destId="{83436A93-850E-4BFF-A95A-E6D84023E474}"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56EF9-53FD-4B68-A357-3ACFDA187922}">
      <dsp:nvSpPr>
        <dsp:cNvPr id="0" name=""/>
        <dsp:cNvSpPr/>
      </dsp:nvSpPr>
      <dsp:spPr>
        <a:xfrm>
          <a:off x="4781406" y="5283143"/>
          <a:ext cx="329870" cy="628564"/>
        </a:xfrm>
        <a:custGeom>
          <a:avLst/>
          <a:gdLst/>
          <a:ahLst/>
          <a:cxnLst/>
          <a:rect l="0" t="0" r="0" b="0"/>
          <a:pathLst>
            <a:path>
              <a:moveTo>
                <a:pt x="0" y="0"/>
              </a:moveTo>
              <a:lnTo>
                <a:pt x="164935" y="0"/>
              </a:lnTo>
              <a:lnTo>
                <a:pt x="164935" y="628564"/>
              </a:lnTo>
              <a:lnTo>
                <a:pt x="329870" y="628564"/>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928595" y="5579679"/>
        <a:ext cx="35493" cy="35493"/>
      </dsp:txXfrm>
    </dsp:sp>
    <dsp:sp modelId="{5ADC98DC-98EF-4CFD-92F0-827552F8B250}">
      <dsp:nvSpPr>
        <dsp:cNvPr id="0" name=""/>
        <dsp:cNvSpPr/>
      </dsp:nvSpPr>
      <dsp:spPr>
        <a:xfrm>
          <a:off x="4781406" y="5237423"/>
          <a:ext cx="329870" cy="91440"/>
        </a:xfrm>
        <a:custGeom>
          <a:avLst/>
          <a:gdLst/>
          <a:ahLst/>
          <a:cxnLst/>
          <a:rect l="0" t="0" r="0" b="0"/>
          <a:pathLst>
            <a:path>
              <a:moveTo>
                <a:pt x="0" y="45720"/>
              </a:moveTo>
              <a:lnTo>
                <a:pt x="329870" y="45720"/>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938095" y="5274897"/>
        <a:ext cx="16493" cy="16493"/>
      </dsp:txXfrm>
    </dsp:sp>
    <dsp:sp modelId="{280435E5-5DE8-4DDF-8872-5EF8C1178ABE}">
      <dsp:nvSpPr>
        <dsp:cNvPr id="0" name=""/>
        <dsp:cNvSpPr/>
      </dsp:nvSpPr>
      <dsp:spPr>
        <a:xfrm>
          <a:off x="4781406" y="4654579"/>
          <a:ext cx="329870" cy="628564"/>
        </a:xfrm>
        <a:custGeom>
          <a:avLst/>
          <a:gdLst/>
          <a:ahLst/>
          <a:cxnLst/>
          <a:rect l="0" t="0" r="0" b="0"/>
          <a:pathLst>
            <a:path>
              <a:moveTo>
                <a:pt x="0" y="628564"/>
              </a:moveTo>
              <a:lnTo>
                <a:pt x="164935" y="628564"/>
              </a:lnTo>
              <a:lnTo>
                <a:pt x="164935" y="0"/>
              </a:lnTo>
              <a:lnTo>
                <a:pt x="329870" y="0"/>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928595" y="4951115"/>
        <a:ext cx="35493" cy="35493"/>
      </dsp:txXfrm>
    </dsp:sp>
    <dsp:sp modelId="{322A6598-C255-4D3C-BB93-7A425C72D320}">
      <dsp:nvSpPr>
        <dsp:cNvPr id="0" name=""/>
        <dsp:cNvSpPr/>
      </dsp:nvSpPr>
      <dsp:spPr>
        <a:xfrm>
          <a:off x="2802182" y="4968861"/>
          <a:ext cx="329870" cy="314282"/>
        </a:xfrm>
        <a:custGeom>
          <a:avLst/>
          <a:gdLst/>
          <a:ahLst/>
          <a:cxnLst/>
          <a:rect l="0" t="0" r="0" b="0"/>
          <a:pathLst>
            <a:path>
              <a:moveTo>
                <a:pt x="0" y="0"/>
              </a:moveTo>
              <a:lnTo>
                <a:pt x="164935" y="0"/>
              </a:lnTo>
              <a:lnTo>
                <a:pt x="164935" y="314282"/>
              </a:lnTo>
              <a:lnTo>
                <a:pt x="329870" y="314282"/>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55727" y="5114612"/>
        <a:ext cx="22780" cy="22780"/>
      </dsp:txXfrm>
    </dsp:sp>
    <dsp:sp modelId="{0E76ABE8-ABCB-4A09-8652-3E8C67E64784}">
      <dsp:nvSpPr>
        <dsp:cNvPr id="0" name=""/>
        <dsp:cNvSpPr/>
      </dsp:nvSpPr>
      <dsp:spPr>
        <a:xfrm>
          <a:off x="2802182" y="4654579"/>
          <a:ext cx="329870" cy="314282"/>
        </a:xfrm>
        <a:custGeom>
          <a:avLst/>
          <a:gdLst/>
          <a:ahLst/>
          <a:cxnLst/>
          <a:rect l="0" t="0" r="0" b="0"/>
          <a:pathLst>
            <a:path>
              <a:moveTo>
                <a:pt x="0" y="314282"/>
              </a:moveTo>
              <a:lnTo>
                <a:pt x="164935" y="314282"/>
              </a:lnTo>
              <a:lnTo>
                <a:pt x="164935" y="0"/>
              </a:lnTo>
              <a:lnTo>
                <a:pt x="329870"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55727" y="4800330"/>
        <a:ext cx="22780" cy="22780"/>
      </dsp:txXfrm>
    </dsp:sp>
    <dsp:sp modelId="{E88B18DA-FE1D-4511-8FB0-5CC7DF4579F6}">
      <dsp:nvSpPr>
        <dsp:cNvPr id="0" name=""/>
        <dsp:cNvSpPr/>
      </dsp:nvSpPr>
      <dsp:spPr>
        <a:xfrm>
          <a:off x="822959" y="3083168"/>
          <a:ext cx="329870" cy="1885693"/>
        </a:xfrm>
        <a:custGeom>
          <a:avLst/>
          <a:gdLst/>
          <a:ahLst/>
          <a:cxnLst/>
          <a:rect l="0" t="0" r="0" b="0"/>
          <a:pathLst>
            <a:path>
              <a:moveTo>
                <a:pt x="0" y="0"/>
              </a:moveTo>
              <a:lnTo>
                <a:pt x="164935" y="0"/>
              </a:lnTo>
              <a:lnTo>
                <a:pt x="164935" y="1885693"/>
              </a:lnTo>
              <a:lnTo>
                <a:pt x="329870" y="1885693"/>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940036" y="3978156"/>
        <a:ext cx="95716" cy="95716"/>
      </dsp:txXfrm>
    </dsp:sp>
    <dsp:sp modelId="{4B7C1A06-05CF-4CEE-BBC5-BEDDC6856583}">
      <dsp:nvSpPr>
        <dsp:cNvPr id="0" name=""/>
        <dsp:cNvSpPr/>
      </dsp:nvSpPr>
      <dsp:spPr>
        <a:xfrm>
          <a:off x="2802182" y="3397450"/>
          <a:ext cx="329870" cy="628564"/>
        </a:xfrm>
        <a:custGeom>
          <a:avLst/>
          <a:gdLst/>
          <a:ahLst/>
          <a:cxnLst/>
          <a:rect l="0" t="0" r="0" b="0"/>
          <a:pathLst>
            <a:path>
              <a:moveTo>
                <a:pt x="0" y="0"/>
              </a:moveTo>
              <a:lnTo>
                <a:pt x="164935" y="0"/>
              </a:lnTo>
              <a:lnTo>
                <a:pt x="164935" y="628564"/>
              </a:lnTo>
              <a:lnTo>
                <a:pt x="329870" y="628564"/>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49371" y="3693986"/>
        <a:ext cx="35493" cy="35493"/>
      </dsp:txXfrm>
    </dsp:sp>
    <dsp:sp modelId="{42B7799D-2A97-4634-A988-E4504A48E70E}">
      <dsp:nvSpPr>
        <dsp:cNvPr id="0" name=""/>
        <dsp:cNvSpPr/>
      </dsp:nvSpPr>
      <dsp:spPr>
        <a:xfrm>
          <a:off x="2802182" y="3351730"/>
          <a:ext cx="329870" cy="91440"/>
        </a:xfrm>
        <a:custGeom>
          <a:avLst/>
          <a:gdLst/>
          <a:ahLst/>
          <a:cxnLst/>
          <a:rect l="0" t="0" r="0" b="0"/>
          <a:pathLst>
            <a:path>
              <a:moveTo>
                <a:pt x="0" y="45720"/>
              </a:moveTo>
              <a:lnTo>
                <a:pt x="329870"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58871" y="3389203"/>
        <a:ext cx="16493" cy="16493"/>
      </dsp:txXfrm>
    </dsp:sp>
    <dsp:sp modelId="{D5053DB3-3774-4330-867B-552558A0B9D7}">
      <dsp:nvSpPr>
        <dsp:cNvPr id="0" name=""/>
        <dsp:cNvSpPr/>
      </dsp:nvSpPr>
      <dsp:spPr>
        <a:xfrm>
          <a:off x="2802182" y="2768886"/>
          <a:ext cx="329870" cy="628564"/>
        </a:xfrm>
        <a:custGeom>
          <a:avLst/>
          <a:gdLst/>
          <a:ahLst/>
          <a:cxnLst/>
          <a:rect l="0" t="0" r="0" b="0"/>
          <a:pathLst>
            <a:path>
              <a:moveTo>
                <a:pt x="0" y="628564"/>
              </a:moveTo>
              <a:lnTo>
                <a:pt x="164935" y="628564"/>
              </a:lnTo>
              <a:lnTo>
                <a:pt x="164935" y="0"/>
              </a:lnTo>
              <a:lnTo>
                <a:pt x="329870"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49371" y="3065421"/>
        <a:ext cx="35493" cy="35493"/>
      </dsp:txXfrm>
    </dsp:sp>
    <dsp:sp modelId="{A8A3A504-6CFA-453F-976B-239E53F0D077}">
      <dsp:nvSpPr>
        <dsp:cNvPr id="0" name=""/>
        <dsp:cNvSpPr/>
      </dsp:nvSpPr>
      <dsp:spPr>
        <a:xfrm>
          <a:off x="822959" y="3083168"/>
          <a:ext cx="329870" cy="314282"/>
        </a:xfrm>
        <a:custGeom>
          <a:avLst/>
          <a:gdLst/>
          <a:ahLst/>
          <a:cxnLst/>
          <a:rect l="0" t="0" r="0" b="0"/>
          <a:pathLst>
            <a:path>
              <a:moveTo>
                <a:pt x="0" y="0"/>
              </a:moveTo>
              <a:lnTo>
                <a:pt x="164935" y="0"/>
              </a:lnTo>
              <a:lnTo>
                <a:pt x="164935" y="314282"/>
              </a:lnTo>
              <a:lnTo>
                <a:pt x="329870" y="314282"/>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76504" y="3228919"/>
        <a:ext cx="22780" cy="22780"/>
      </dsp:txXfrm>
    </dsp:sp>
    <dsp:sp modelId="{02C24D5D-65EA-4AFE-B594-F3C885B23205}">
      <dsp:nvSpPr>
        <dsp:cNvPr id="0" name=""/>
        <dsp:cNvSpPr/>
      </dsp:nvSpPr>
      <dsp:spPr>
        <a:xfrm>
          <a:off x="2802182" y="1197475"/>
          <a:ext cx="329870" cy="942846"/>
        </a:xfrm>
        <a:custGeom>
          <a:avLst/>
          <a:gdLst/>
          <a:ahLst/>
          <a:cxnLst/>
          <a:rect l="0" t="0" r="0" b="0"/>
          <a:pathLst>
            <a:path>
              <a:moveTo>
                <a:pt x="0" y="0"/>
              </a:moveTo>
              <a:lnTo>
                <a:pt x="164935" y="0"/>
              </a:lnTo>
              <a:lnTo>
                <a:pt x="164935" y="942846"/>
              </a:lnTo>
              <a:lnTo>
                <a:pt x="329870" y="94284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42146" y="1643926"/>
        <a:ext cx="49944" cy="49944"/>
      </dsp:txXfrm>
    </dsp:sp>
    <dsp:sp modelId="{A8A90A3A-ED46-45EE-A56D-A0E6C8F0C262}">
      <dsp:nvSpPr>
        <dsp:cNvPr id="0" name=""/>
        <dsp:cNvSpPr/>
      </dsp:nvSpPr>
      <dsp:spPr>
        <a:xfrm>
          <a:off x="2802182" y="1197475"/>
          <a:ext cx="329870" cy="314282"/>
        </a:xfrm>
        <a:custGeom>
          <a:avLst/>
          <a:gdLst/>
          <a:ahLst/>
          <a:cxnLst/>
          <a:rect l="0" t="0" r="0" b="0"/>
          <a:pathLst>
            <a:path>
              <a:moveTo>
                <a:pt x="0" y="0"/>
              </a:moveTo>
              <a:lnTo>
                <a:pt x="164935" y="0"/>
              </a:lnTo>
              <a:lnTo>
                <a:pt x="164935" y="314282"/>
              </a:lnTo>
              <a:lnTo>
                <a:pt x="329870" y="314282"/>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55727" y="1343225"/>
        <a:ext cx="22780" cy="22780"/>
      </dsp:txXfrm>
    </dsp:sp>
    <dsp:sp modelId="{2AE4E6F6-DDA6-4351-BEFC-1EAF4ACA91C1}">
      <dsp:nvSpPr>
        <dsp:cNvPr id="0" name=""/>
        <dsp:cNvSpPr/>
      </dsp:nvSpPr>
      <dsp:spPr>
        <a:xfrm>
          <a:off x="2802182" y="883193"/>
          <a:ext cx="329870" cy="314282"/>
        </a:xfrm>
        <a:custGeom>
          <a:avLst/>
          <a:gdLst/>
          <a:ahLst/>
          <a:cxnLst/>
          <a:rect l="0" t="0" r="0" b="0"/>
          <a:pathLst>
            <a:path>
              <a:moveTo>
                <a:pt x="0" y="314282"/>
              </a:moveTo>
              <a:lnTo>
                <a:pt x="164935" y="314282"/>
              </a:lnTo>
              <a:lnTo>
                <a:pt x="164935" y="0"/>
              </a:lnTo>
              <a:lnTo>
                <a:pt x="329870"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55727" y="1028943"/>
        <a:ext cx="22780" cy="22780"/>
      </dsp:txXfrm>
    </dsp:sp>
    <dsp:sp modelId="{72527D33-7453-41A7-BE20-907E2FBE2E75}">
      <dsp:nvSpPr>
        <dsp:cNvPr id="0" name=""/>
        <dsp:cNvSpPr/>
      </dsp:nvSpPr>
      <dsp:spPr>
        <a:xfrm>
          <a:off x="2802182" y="254628"/>
          <a:ext cx="329870" cy="942846"/>
        </a:xfrm>
        <a:custGeom>
          <a:avLst/>
          <a:gdLst/>
          <a:ahLst/>
          <a:cxnLst/>
          <a:rect l="0" t="0" r="0" b="0"/>
          <a:pathLst>
            <a:path>
              <a:moveTo>
                <a:pt x="0" y="942846"/>
              </a:moveTo>
              <a:lnTo>
                <a:pt x="164935" y="942846"/>
              </a:lnTo>
              <a:lnTo>
                <a:pt x="164935" y="0"/>
              </a:lnTo>
              <a:lnTo>
                <a:pt x="329870"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42146" y="701079"/>
        <a:ext cx="49944" cy="49944"/>
      </dsp:txXfrm>
    </dsp:sp>
    <dsp:sp modelId="{B73DEEAF-3785-4EE0-B2BD-BD05AA8AD602}">
      <dsp:nvSpPr>
        <dsp:cNvPr id="0" name=""/>
        <dsp:cNvSpPr/>
      </dsp:nvSpPr>
      <dsp:spPr>
        <a:xfrm>
          <a:off x="822959" y="1197475"/>
          <a:ext cx="329870" cy="1885693"/>
        </a:xfrm>
        <a:custGeom>
          <a:avLst/>
          <a:gdLst/>
          <a:ahLst/>
          <a:cxnLst/>
          <a:rect l="0" t="0" r="0" b="0"/>
          <a:pathLst>
            <a:path>
              <a:moveTo>
                <a:pt x="0" y="1885693"/>
              </a:moveTo>
              <a:lnTo>
                <a:pt x="164935" y="1885693"/>
              </a:lnTo>
              <a:lnTo>
                <a:pt x="164935" y="0"/>
              </a:lnTo>
              <a:lnTo>
                <a:pt x="329870" y="0"/>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940036" y="2092463"/>
        <a:ext cx="95716" cy="95716"/>
      </dsp:txXfrm>
    </dsp:sp>
    <dsp:sp modelId="{3071E9DD-79D2-4935-A6F3-3DF9F033E217}">
      <dsp:nvSpPr>
        <dsp:cNvPr id="0" name=""/>
        <dsp:cNvSpPr/>
      </dsp:nvSpPr>
      <dsp:spPr>
        <a:xfrm rot="16200000">
          <a:off x="-751759" y="2831742"/>
          <a:ext cx="2646587" cy="502851"/>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t>line</a:t>
          </a:r>
          <a:endParaRPr lang="en-US" sz="3600" kern="1200" dirty="0"/>
        </a:p>
      </dsp:txBody>
      <dsp:txXfrm>
        <a:off x="-751759" y="2831742"/>
        <a:ext cx="2646587" cy="502851"/>
      </dsp:txXfrm>
    </dsp:sp>
    <dsp:sp modelId="{85ADA9B8-A47C-4FC2-B6E0-DE097BAF1B08}">
      <dsp:nvSpPr>
        <dsp:cNvPr id="0" name=""/>
        <dsp:cNvSpPr/>
      </dsp:nvSpPr>
      <dsp:spPr>
        <a:xfrm>
          <a:off x="1152829" y="946049"/>
          <a:ext cx="1649353" cy="502851"/>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descriptive</a:t>
          </a:r>
          <a:endParaRPr lang="en-US" sz="1900" kern="1200" dirty="0"/>
        </a:p>
      </dsp:txBody>
      <dsp:txXfrm>
        <a:off x="1152829" y="946049"/>
        <a:ext cx="1649353" cy="502851"/>
      </dsp:txXfrm>
    </dsp:sp>
    <dsp:sp modelId="{AA365ADE-03EB-4C3D-AAD2-B7A9787556F5}">
      <dsp:nvSpPr>
        <dsp:cNvPr id="0" name=""/>
        <dsp:cNvSpPr/>
      </dsp:nvSpPr>
      <dsp:spPr>
        <a:xfrm>
          <a:off x="3132053" y="3202"/>
          <a:ext cx="1649353" cy="50285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contour</a:t>
          </a:r>
          <a:endParaRPr lang="en-US" sz="1900" kern="1200" dirty="0"/>
        </a:p>
      </dsp:txBody>
      <dsp:txXfrm>
        <a:off x="3132053" y="3202"/>
        <a:ext cx="1649353" cy="502851"/>
      </dsp:txXfrm>
    </dsp:sp>
    <dsp:sp modelId="{AF41010C-25DE-40B8-A679-01159E1F06A2}">
      <dsp:nvSpPr>
        <dsp:cNvPr id="0" name=""/>
        <dsp:cNvSpPr/>
      </dsp:nvSpPr>
      <dsp:spPr>
        <a:xfrm>
          <a:off x="3132053" y="631767"/>
          <a:ext cx="1649353" cy="50285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outline</a:t>
          </a:r>
          <a:endParaRPr lang="en-US" sz="1900" kern="1200" dirty="0"/>
        </a:p>
      </dsp:txBody>
      <dsp:txXfrm>
        <a:off x="3132053" y="631767"/>
        <a:ext cx="1649353" cy="502851"/>
      </dsp:txXfrm>
    </dsp:sp>
    <dsp:sp modelId="{AB44077A-A241-40A8-AD92-7A762A45ACAF}">
      <dsp:nvSpPr>
        <dsp:cNvPr id="0" name=""/>
        <dsp:cNvSpPr/>
      </dsp:nvSpPr>
      <dsp:spPr>
        <a:xfrm>
          <a:off x="3132053" y="1260331"/>
          <a:ext cx="1649353" cy="50285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Hatching	</a:t>
          </a:r>
          <a:endParaRPr lang="en-US" sz="1900" kern="1200" dirty="0"/>
        </a:p>
      </dsp:txBody>
      <dsp:txXfrm>
        <a:off x="3132053" y="1260331"/>
        <a:ext cx="1649353" cy="502851"/>
      </dsp:txXfrm>
    </dsp:sp>
    <dsp:sp modelId="{A1E4C3D4-286D-4177-93D3-5835295B92FB}">
      <dsp:nvSpPr>
        <dsp:cNvPr id="0" name=""/>
        <dsp:cNvSpPr/>
      </dsp:nvSpPr>
      <dsp:spPr>
        <a:xfrm>
          <a:off x="3132053" y="1888896"/>
          <a:ext cx="1649353" cy="50285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individual</a:t>
          </a:r>
          <a:endParaRPr lang="en-US" sz="1900" kern="1200" dirty="0"/>
        </a:p>
      </dsp:txBody>
      <dsp:txXfrm>
        <a:off x="3132053" y="1888896"/>
        <a:ext cx="1649353" cy="502851"/>
      </dsp:txXfrm>
    </dsp:sp>
    <dsp:sp modelId="{E24A7926-6BE6-44B0-A615-2D8539878DBE}">
      <dsp:nvSpPr>
        <dsp:cNvPr id="0" name=""/>
        <dsp:cNvSpPr/>
      </dsp:nvSpPr>
      <dsp:spPr>
        <a:xfrm>
          <a:off x="1152829" y="3146024"/>
          <a:ext cx="1649353" cy="502851"/>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implied</a:t>
          </a:r>
          <a:endParaRPr lang="en-US" sz="1900" kern="1200" dirty="0"/>
        </a:p>
      </dsp:txBody>
      <dsp:txXfrm>
        <a:off x="1152829" y="3146024"/>
        <a:ext cx="1649353" cy="502851"/>
      </dsp:txXfrm>
    </dsp:sp>
    <dsp:sp modelId="{62DF7F22-21B5-4455-8CA2-DB9DF183866F}">
      <dsp:nvSpPr>
        <dsp:cNvPr id="0" name=""/>
        <dsp:cNvSpPr/>
      </dsp:nvSpPr>
      <dsp:spPr>
        <a:xfrm>
          <a:off x="3132053" y="2517460"/>
          <a:ext cx="1649353" cy="50285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edges</a:t>
          </a:r>
          <a:endParaRPr lang="en-US" sz="1900" kern="1200" dirty="0"/>
        </a:p>
      </dsp:txBody>
      <dsp:txXfrm>
        <a:off x="3132053" y="2517460"/>
        <a:ext cx="1649353" cy="502851"/>
      </dsp:txXfrm>
    </dsp:sp>
    <dsp:sp modelId="{61E3C4A0-8B15-4AEE-A5FF-563DD4F9E34A}">
      <dsp:nvSpPr>
        <dsp:cNvPr id="0" name=""/>
        <dsp:cNvSpPr/>
      </dsp:nvSpPr>
      <dsp:spPr>
        <a:xfrm>
          <a:off x="3132053" y="3146024"/>
          <a:ext cx="1649353" cy="50285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closure</a:t>
          </a:r>
          <a:endParaRPr lang="en-US" sz="1900" kern="1200" dirty="0"/>
        </a:p>
      </dsp:txBody>
      <dsp:txXfrm>
        <a:off x="3132053" y="3146024"/>
        <a:ext cx="1649353" cy="502851"/>
      </dsp:txXfrm>
    </dsp:sp>
    <dsp:sp modelId="{78789EE4-EA9A-4660-8C83-D44D6327ACAE}">
      <dsp:nvSpPr>
        <dsp:cNvPr id="0" name=""/>
        <dsp:cNvSpPr/>
      </dsp:nvSpPr>
      <dsp:spPr>
        <a:xfrm>
          <a:off x="3132053" y="3774589"/>
          <a:ext cx="1649353" cy="50285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Lines of sight</a:t>
          </a:r>
          <a:endParaRPr lang="en-US" sz="1900" kern="1200" dirty="0"/>
        </a:p>
      </dsp:txBody>
      <dsp:txXfrm>
        <a:off x="3132053" y="3774589"/>
        <a:ext cx="1649353" cy="502851"/>
      </dsp:txXfrm>
    </dsp:sp>
    <dsp:sp modelId="{75FC0246-3284-414B-80EE-B9D922588DA6}">
      <dsp:nvSpPr>
        <dsp:cNvPr id="0" name=""/>
        <dsp:cNvSpPr/>
      </dsp:nvSpPr>
      <dsp:spPr>
        <a:xfrm>
          <a:off x="1152829" y="4717435"/>
          <a:ext cx="1649353" cy="502851"/>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Expressive</a:t>
          </a:r>
          <a:endParaRPr lang="en-US" sz="1900" kern="1200" dirty="0"/>
        </a:p>
      </dsp:txBody>
      <dsp:txXfrm>
        <a:off x="1152829" y="4717435"/>
        <a:ext cx="1649353" cy="502851"/>
      </dsp:txXfrm>
    </dsp:sp>
    <dsp:sp modelId="{9223F892-F8D6-4AE3-8B01-794E815B0F23}">
      <dsp:nvSpPr>
        <dsp:cNvPr id="0" name=""/>
        <dsp:cNvSpPr/>
      </dsp:nvSpPr>
      <dsp:spPr>
        <a:xfrm>
          <a:off x="3132053" y="4403153"/>
          <a:ext cx="1649353" cy="50285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Abstract</a:t>
          </a:r>
          <a:endParaRPr lang="en-US" sz="1900" kern="1200" dirty="0"/>
        </a:p>
      </dsp:txBody>
      <dsp:txXfrm>
        <a:off x="3132053" y="4403153"/>
        <a:ext cx="1649353" cy="502851"/>
      </dsp:txXfrm>
    </dsp:sp>
    <dsp:sp modelId="{910CCB3A-1BA1-4053-BA2D-059FD2F02502}">
      <dsp:nvSpPr>
        <dsp:cNvPr id="0" name=""/>
        <dsp:cNvSpPr/>
      </dsp:nvSpPr>
      <dsp:spPr>
        <a:xfrm>
          <a:off x="3132053" y="5031718"/>
          <a:ext cx="1649353" cy="50285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Line personalities</a:t>
          </a:r>
          <a:endParaRPr lang="en-US" sz="1900" kern="1200" dirty="0"/>
        </a:p>
      </dsp:txBody>
      <dsp:txXfrm>
        <a:off x="3132053" y="5031718"/>
        <a:ext cx="1649353" cy="502851"/>
      </dsp:txXfrm>
    </dsp:sp>
    <dsp:sp modelId="{3C9212B7-6E32-44F9-A7A1-9E1F83941CBC}">
      <dsp:nvSpPr>
        <dsp:cNvPr id="0" name=""/>
        <dsp:cNvSpPr/>
      </dsp:nvSpPr>
      <dsp:spPr>
        <a:xfrm>
          <a:off x="5111277" y="4403153"/>
          <a:ext cx="1649353" cy="50285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Movement</a:t>
          </a:r>
          <a:endParaRPr lang="en-US" sz="1900" kern="1200" dirty="0"/>
        </a:p>
      </dsp:txBody>
      <dsp:txXfrm>
        <a:off x="5111277" y="4403153"/>
        <a:ext cx="1649353" cy="502851"/>
      </dsp:txXfrm>
    </dsp:sp>
    <dsp:sp modelId="{3447092D-6F46-41BC-94DF-1B7DCE79401C}">
      <dsp:nvSpPr>
        <dsp:cNvPr id="0" name=""/>
        <dsp:cNvSpPr/>
      </dsp:nvSpPr>
      <dsp:spPr>
        <a:xfrm>
          <a:off x="5111277" y="5031718"/>
          <a:ext cx="1649353" cy="50285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Shape</a:t>
          </a:r>
          <a:endParaRPr lang="en-US" sz="1900" kern="1200" dirty="0"/>
        </a:p>
      </dsp:txBody>
      <dsp:txXfrm>
        <a:off x="5111277" y="5031718"/>
        <a:ext cx="1649353" cy="502851"/>
      </dsp:txXfrm>
    </dsp:sp>
    <dsp:sp modelId="{A8C8C96E-AE7E-49A8-8180-E5B5463A665A}">
      <dsp:nvSpPr>
        <dsp:cNvPr id="0" name=""/>
        <dsp:cNvSpPr/>
      </dsp:nvSpPr>
      <dsp:spPr>
        <a:xfrm>
          <a:off x="5111277" y="5660282"/>
          <a:ext cx="1649353" cy="50285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Directions</a:t>
          </a:r>
          <a:endParaRPr lang="en-US" sz="1900" kern="1200" dirty="0"/>
        </a:p>
      </dsp:txBody>
      <dsp:txXfrm>
        <a:off x="5111277" y="5660282"/>
        <a:ext cx="1649353" cy="5028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C3B663-2646-4F4E-9643-2CC0648847EB}">
      <dsp:nvSpPr>
        <dsp:cNvPr id="0" name=""/>
        <dsp:cNvSpPr/>
      </dsp:nvSpPr>
      <dsp:spPr>
        <a:xfrm>
          <a:off x="8004977" y="5059464"/>
          <a:ext cx="541686" cy="1032177"/>
        </a:xfrm>
        <a:custGeom>
          <a:avLst/>
          <a:gdLst/>
          <a:ahLst/>
          <a:cxnLst/>
          <a:rect l="0" t="0" r="0" b="0"/>
          <a:pathLst>
            <a:path>
              <a:moveTo>
                <a:pt x="0" y="0"/>
              </a:moveTo>
              <a:lnTo>
                <a:pt x="270843" y="0"/>
              </a:lnTo>
              <a:lnTo>
                <a:pt x="270843" y="1032177"/>
              </a:lnTo>
              <a:lnTo>
                <a:pt x="541686" y="103217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246678" y="5546411"/>
        <a:ext cx="58284" cy="58284"/>
      </dsp:txXfrm>
    </dsp:sp>
    <dsp:sp modelId="{D1D6AD4F-FAE0-4531-8CBC-05A2FEB9D279}">
      <dsp:nvSpPr>
        <dsp:cNvPr id="0" name=""/>
        <dsp:cNvSpPr/>
      </dsp:nvSpPr>
      <dsp:spPr>
        <a:xfrm>
          <a:off x="8004977" y="5013744"/>
          <a:ext cx="541686" cy="91440"/>
        </a:xfrm>
        <a:custGeom>
          <a:avLst/>
          <a:gdLst/>
          <a:ahLst/>
          <a:cxnLst/>
          <a:rect l="0" t="0" r="0" b="0"/>
          <a:pathLst>
            <a:path>
              <a:moveTo>
                <a:pt x="0" y="45720"/>
              </a:moveTo>
              <a:lnTo>
                <a:pt x="541686"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262278" y="5045922"/>
        <a:ext cx="27084" cy="27084"/>
      </dsp:txXfrm>
    </dsp:sp>
    <dsp:sp modelId="{B26D309B-E87D-4FF7-A3E7-FA1570D82B02}">
      <dsp:nvSpPr>
        <dsp:cNvPr id="0" name=""/>
        <dsp:cNvSpPr/>
      </dsp:nvSpPr>
      <dsp:spPr>
        <a:xfrm>
          <a:off x="8004977" y="4027287"/>
          <a:ext cx="541686" cy="1032177"/>
        </a:xfrm>
        <a:custGeom>
          <a:avLst/>
          <a:gdLst/>
          <a:ahLst/>
          <a:cxnLst/>
          <a:rect l="0" t="0" r="0" b="0"/>
          <a:pathLst>
            <a:path>
              <a:moveTo>
                <a:pt x="0" y="1032177"/>
              </a:moveTo>
              <a:lnTo>
                <a:pt x="270843" y="1032177"/>
              </a:lnTo>
              <a:lnTo>
                <a:pt x="270843" y="0"/>
              </a:lnTo>
              <a:lnTo>
                <a:pt x="54168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246678" y="4514233"/>
        <a:ext cx="58284" cy="58284"/>
      </dsp:txXfrm>
    </dsp:sp>
    <dsp:sp modelId="{3B485850-7F13-4A56-BB37-43B91629264E}">
      <dsp:nvSpPr>
        <dsp:cNvPr id="0" name=""/>
        <dsp:cNvSpPr/>
      </dsp:nvSpPr>
      <dsp:spPr>
        <a:xfrm>
          <a:off x="4754856" y="5013744"/>
          <a:ext cx="541686" cy="91440"/>
        </a:xfrm>
        <a:custGeom>
          <a:avLst/>
          <a:gdLst/>
          <a:ahLst/>
          <a:cxnLst/>
          <a:rect l="0" t="0" r="0" b="0"/>
          <a:pathLst>
            <a:path>
              <a:moveTo>
                <a:pt x="0" y="45720"/>
              </a:moveTo>
              <a:lnTo>
                <a:pt x="541686" y="45720"/>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12157" y="5045922"/>
        <a:ext cx="27084" cy="27084"/>
      </dsp:txXfrm>
    </dsp:sp>
    <dsp:sp modelId="{DA4A93A6-7C60-4D85-8EC5-5C5A7A93F244}">
      <dsp:nvSpPr>
        <dsp:cNvPr id="0" name=""/>
        <dsp:cNvSpPr/>
      </dsp:nvSpPr>
      <dsp:spPr>
        <a:xfrm>
          <a:off x="1504736" y="2737065"/>
          <a:ext cx="541686" cy="2322399"/>
        </a:xfrm>
        <a:custGeom>
          <a:avLst/>
          <a:gdLst/>
          <a:ahLst/>
          <a:cxnLst/>
          <a:rect l="0" t="0" r="0" b="0"/>
          <a:pathLst>
            <a:path>
              <a:moveTo>
                <a:pt x="0" y="0"/>
              </a:moveTo>
              <a:lnTo>
                <a:pt x="270843" y="0"/>
              </a:lnTo>
              <a:lnTo>
                <a:pt x="270843" y="2322399"/>
              </a:lnTo>
              <a:lnTo>
                <a:pt x="541686" y="2322399"/>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a:p>
      </dsp:txBody>
      <dsp:txXfrm>
        <a:off x="1715961" y="3838646"/>
        <a:ext cx="119236" cy="119236"/>
      </dsp:txXfrm>
    </dsp:sp>
    <dsp:sp modelId="{9B4CAA95-A4E6-40FA-B4AE-04406B4D42B4}">
      <dsp:nvSpPr>
        <dsp:cNvPr id="0" name=""/>
        <dsp:cNvSpPr/>
      </dsp:nvSpPr>
      <dsp:spPr>
        <a:xfrm>
          <a:off x="4754856" y="2479020"/>
          <a:ext cx="541686" cy="516088"/>
        </a:xfrm>
        <a:custGeom>
          <a:avLst/>
          <a:gdLst/>
          <a:ahLst/>
          <a:cxnLst/>
          <a:rect l="0" t="0" r="0" b="0"/>
          <a:pathLst>
            <a:path>
              <a:moveTo>
                <a:pt x="0" y="0"/>
              </a:moveTo>
              <a:lnTo>
                <a:pt x="270843" y="0"/>
              </a:lnTo>
              <a:lnTo>
                <a:pt x="270843" y="516088"/>
              </a:lnTo>
              <a:lnTo>
                <a:pt x="541686" y="516088"/>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06995" y="2718360"/>
        <a:ext cx="37408" cy="37408"/>
      </dsp:txXfrm>
    </dsp:sp>
    <dsp:sp modelId="{37007550-2106-48B4-AB25-51F8169A3D8F}">
      <dsp:nvSpPr>
        <dsp:cNvPr id="0" name=""/>
        <dsp:cNvSpPr/>
      </dsp:nvSpPr>
      <dsp:spPr>
        <a:xfrm>
          <a:off x="4754856" y="1962932"/>
          <a:ext cx="541686" cy="516088"/>
        </a:xfrm>
        <a:custGeom>
          <a:avLst/>
          <a:gdLst/>
          <a:ahLst/>
          <a:cxnLst/>
          <a:rect l="0" t="0" r="0" b="0"/>
          <a:pathLst>
            <a:path>
              <a:moveTo>
                <a:pt x="0" y="516088"/>
              </a:moveTo>
              <a:lnTo>
                <a:pt x="270843" y="516088"/>
              </a:lnTo>
              <a:lnTo>
                <a:pt x="270843" y="0"/>
              </a:lnTo>
              <a:lnTo>
                <a:pt x="541686" y="0"/>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06995" y="2202272"/>
        <a:ext cx="37408" cy="37408"/>
      </dsp:txXfrm>
    </dsp:sp>
    <dsp:sp modelId="{7CA804F6-A47C-4F00-B89E-10D3932AB21D}">
      <dsp:nvSpPr>
        <dsp:cNvPr id="0" name=""/>
        <dsp:cNvSpPr/>
      </dsp:nvSpPr>
      <dsp:spPr>
        <a:xfrm>
          <a:off x="1504736" y="2479020"/>
          <a:ext cx="541686" cy="258044"/>
        </a:xfrm>
        <a:custGeom>
          <a:avLst/>
          <a:gdLst/>
          <a:ahLst/>
          <a:cxnLst/>
          <a:rect l="0" t="0" r="0" b="0"/>
          <a:pathLst>
            <a:path>
              <a:moveTo>
                <a:pt x="0" y="258044"/>
              </a:moveTo>
              <a:lnTo>
                <a:pt x="270843" y="258044"/>
              </a:lnTo>
              <a:lnTo>
                <a:pt x="270843" y="0"/>
              </a:lnTo>
              <a:lnTo>
                <a:pt x="541686" y="0"/>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760579" y="2593042"/>
        <a:ext cx="30000" cy="30000"/>
      </dsp:txXfrm>
    </dsp:sp>
    <dsp:sp modelId="{BB22F275-5E3C-4079-B305-2AA75225991E}">
      <dsp:nvSpPr>
        <dsp:cNvPr id="0" name=""/>
        <dsp:cNvSpPr/>
      </dsp:nvSpPr>
      <dsp:spPr>
        <a:xfrm>
          <a:off x="1504736" y="1446843"/>
          <a:ext cx="541686" cy="1290221"/>
        </a:xfrm>
        <a:custGeom>
          <a:avLst/>
          <a:gdLst/>
          <a:ahLst/>
          <a:cxnLst/>
          <a:rect l="0" t="0" r="0" b="0"/>
          <a:pathLst>
            <a:path>
              <a:moveTo>
                <a:pt x="0" y="1290221"/>
              </a:moveTo>
              <a:lnTo>
                <a:pt x="270843" y="1290221"/>
              </a:lnTo>
              <a:lnTo>
                <a:pt x="270843" y="0"/>
              </a:lnTo>
              <a:lnTo>
                <a:pt x="541686" y="0"/>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740596" y="2056971"/>
        <a:ext cx="69966" cy="69966"/>
      </dsp:txXfrm>
    </dsp:sp>
    <dsp:sp modelId="{4A385279-8ABA-4EAA-8051-7BA094D49E8B}">
      <dsp:nvSpPr>
        <dsp:cNvPr id="0" name=""/>
        <dsp:cNvSpPr/>
      </dsp:nvSpPr>
      <dsp:spPr>
        <a:xfrm>
          <a:off x="1504736" y="414665"/>
          <a:ext cx="541686" cy="2322399"/>
        </a:xfrm>
        <a:custGeom>
          <a:avLst/>
          <a:gdLst/>
          <a:ahLst/>
          <a:cxnLst/>
          <a:rect l="0" t="0" r="0" b="0"/>
          <a:pathLst>
            <a:path>
              <a:moveTo>
                <a:pt x="0" y="2322399"/>
              </a:moveTo>
              <a:lnTo>
                <a:pt x="270843" y="2322399"/>
              </a:lnTo>
              <a:lnTo>
                <a:pt x="270843" y="0"/>
              </a:lnTo>
              <a:lnTo>
                <a:pt x="541686" y="0"/>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a:p>
      </dsp:txBody>
      <dsp:txXfrm>
        <a:off x="1715961" y="1516247"/>
        <a:ext cx="119236" cy="119236"/>
      </dsp:txXfrm>
    </dsp:sp>
    <dsp:sp modelId="{8666474C-3CB8-43C6-A457-ECFB478BF269}">
      <dsp:nvSpPr>
        <dsp:cNvPr id="0" name=""/>
        <dsp:cNvSpPr/>
      </dsp:nvSpPr>
      <dsp:spPr>
        <a:xfrm rot="16200000">
          <a:off x="-1081139" y="2324194"/>
          <a:ext cx="4346010" cy="825741"/>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2266950">
            <a:lnSpc>
              <a:spcPct val="90000"/>
            </a:lnSpc>
            <a:spcBef>
              <a:spcPct val="0"/>
            </a:spcBef>
            <a:spcAft>
              <a:spcPct val="35000"/>
            </a:spcAft>
          </a:pPr>
          <a:r>
            <a:rPr lang="en-US" sz="5100" kern="1200" dirty="0" smtClean="0"/>
            <a:t>Shape and Form</a:t>
          </a:r>
          <a:endParaRPr lang="en-US" sz="5100" kern="1200" dirty="0"/>
        </a:p>
      </dsp:txBody>
      <dsp:txXfrm>
        <a:off x="-1081139" y="2324194"/>
        <a:ext cx="4346010" cy="825741"/>
      </dsp:txXfrm>
    </dsp:sp>
    <dsp:sp modelId="{F3D3E2C8-421D-411D-BD64-37D92E7AC369}">
      <dsp:nvSpPr>
        <dsp:cNvPr id="0" name=""/>
        <dsp:cNvSpPr/>
      </dsp:nvSpPr>
      <dsp:spPr>
        <a:xfrm>
          <a:off x="2046423" y="1794"/>
          <a:ext cx="2708433" cy="825741"/>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Real forms</a:t>
          </a:r>
          <a:endParaRPr lang="en-US" sz="3100" kern="1200" dirty="0"/>
        </a:p>
      </dsp:txBody>
      <dsp:txXfrm>
        <a:off x="2046423" y="1794"/>
        <a:ext cx="2708433" cy="825741"/>
      </dsp:txXfrm>
    </dsp:sp>
    <dsp:sp modelId="{08C4FC8B-9247-4AA6-8FBA-661A82282DCE}">
      <dsp:nvSpPr>
        <dsp:cNvPr id="0" name=""/>
        <dsp:cNvSpPr/>
      </dsp:nvSpPr>
      <dsp:spPr>
        <a:xfrm>
          <a:off x="2046423" y="1033972"/>
          <a:ext cx="2708433" cy="825741"/>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Forms in pictures</a:t>
          </a:r>
          <a:endParaRPr lang="en-US" sz="3100" kern="1200" dirty="0"/>
        </a:p>
      </dsp:txBody>
      <dsp:txXfrm>
        <a:off x="2046423" y="1033972"/>
        <a:ext cx="2708433" cy="825741"/>
      </dsp:txXfrm>
    </dsp:sp>
    <dsp:sp modelId="{7E014EA4-E488-49AC-96D2-745C40DB4584}">
      <dsp:nvSpPr>
        <dsp:cNvPr id="0" name=""/>
        <dsp:cNvSpPr/>
      </dsp:nvSpPr>
      <dsp:spPr>
        <a:xfrm>
          <a:off x="2046423" y="2066149"/>
          <a:ext cx="2708433" cy="825741"/>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Figure/Ground</a:t>
          </a:r>
          <a:endParaRPr lang="en-US" sz="3100" kern="1200" dirty="0"/>
        </a:p>
      </dsp:txBody>
      <dsp:txXfrm>
        <a:off x="2046423" y="2066149"/>
        <a:ext cx="2708433" cy="825741"/>
      </dsp:txXfrm>
    </dsp:sp>
    <dsp:sp modelId="{5B5DF2B1-DD03-41F1-91DE-99A68DE0EA00}">
      <dsp:nvSpPr>
        <dsp:cNvPr id="0" name=""/>
        <dsp:cNvSpPr/>
      </dsp:nvSpPr>
      <dsp:spPr>
        <a:xfrm>
          <a:off x="5296543" y="1550061"/>
          <a:ext cx="2708433" cy="825741"/>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Positive shape</a:t>
          </a:r>
          <a:endParaRPr lang="en-US" sz="3100" kern="1200" dirty="0"/>
        </a:p>
      </dsp:txBody>
      <dsp:txXfrm>
        <a:off x="5296543" y="1550061"/>
        <a:ext cx="2708433" cy="825741"/>
      </dsp:txXfrm>
    </dsp:sp>
    <dsp:sp modelId="{CD1DC84C-4C0C-4464-A6FF-3BEB52FB8B7A}">
      <dsp:nvSpPr>
        <dsp:cNvPr id="0" name=""/>
        <dsp:cNvSpPr/>
      </dsp:nvSpPr>
      <dsp:spPr>
        <a:xfrm>
          <a:off x="5296543" y="2582238"/>
          <a:ext cx="2708433" cy="825741"/>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Negative shape</a:t>
          </a:r>
          <a:endParaRPr lang="en-US" sz="3100" kern="1200" dirty="0"/>
        </a:p>
      </dsp:txBody>
      <dsp:txXfrm>
        <a:off x="5296543" y="2582238"/>
        <a:ext cx="2708433" cy="825741"/>
      </dsp:txXfrm>
    </dsp:sp>
    <dsp:sp modelId="{D8A9E47D-3BA5-4C78-A3FB-B125E922942F}">
      <dsp:nvSpPr>
        <dsp:cNvPr id="0" name=""/>
        <dsp:cNvSpPr/>
      </dsp:nvSpPr>
      <dsp:spPr>
        <a:xfrm>
          <a:off x="2046423" y="4646593"/>
          <a:ext cx="2708433" cy="825741"/>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closure</a:t>
          </a:r>
          <a:endParaRPr lang="en-US" sz="3100" kern="1200" dirty="0"/>
        </a:p>
      </dsp:txBody>
      <dsp:txXfrm>
        <a:off x="2046423" y="4646593"/>
        <a:ext cx="2708433" cy="825741"/>
      </dsp:txXfrm>
    </dsp:sp>
    <dsp:sp modelId="{85CF0F8A-2DD3-433B-8A03-2BC74B245C85}">
      <dsp:nvSpPr>
        <dsp:cNvPr id="0" name=""/>
        <dsp:cNvSpPr/>
      </dsp:nvSpPr>
      <dsp:spPr>
        <a:xfrm>
          <a:off x="5296543" y="4646593"/>
          <a:ext cx="2708433" cy="825741"/>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Expressive qualities</a:t>
          </a:r>
          <a:endParaRPr lang="en-US" sz="3100" kern="1200" dirty="0"/>
        </a:p>
      </dsp:txBody>
      <dsp:txXfrm>
        <a:off x="5296543" y="4646593"/>
        <a:ext cx="2708433" cy="825741"/>
      </dsp:txXfrm>
    </dsp:sp>
    <dsp:sp modelId="{3943CFEF-98B6-43C9-BFD5-EBFCC0162FC0}">
      <dsp:nvSpPr>
        <dsp:cNvPr id="0" name=""/>
        <dsp:cNvSpPr/>
      </dsp:nvSpPr>
      <dsp:spPr>
        <a:xfrm>
          <a:off x="8546663" y="3614416"/>
          <a:ext cx="2708433" cy="8257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Geometric</a:t>
          </a:r>
          <a:endParaRPr lang="en-US" sz="3100" kern="1200" dirty="0"/>
        </a:p>
      </dsp:txBody>
      <dsp:txXfrm>
        <a:off x="8546663" y="3614416"/>
        <a:ext cx="2708433" cy="825741"/>
      </dsp:txXfrm>
    </dsp:sp>
    <dsp:sp modelId="{0906CFEE-5030-4809-900D-DA791AC88FE1}">
      <dsp:nvSpPr>
        <dsp:cNvPr id="0" name=""/>
        <dsp:cNvSpPr/>
      </dsp:nvSpPr>
      <dsp:spPr>
        <a:xfrm>
          <a:off x="8546663" y="4646593"/>
          <a:ext cx="2708433" cy="8257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Organic</a:t>
          </a:r>
          <a:endParaRPr lang="en-US" sz="3100" kern="1200" dirty="0"/>
        </a:p>
      </dsp:txBody>
      <dsp:txXfrm>
        <a:off x="8546663" y="4646593"/>
        <a:ext cx="2708433" cy="825741"/>
      </dsp:txXfrm>
    </dsp:sp>
    <dsp:sp modelId="{84E04F42-A819-4FB1-95B0-FA6442FFED07}">
      <dsp:nvSpPr>
        <dsp:cNvPr id="0" name=""/>
        <dsp:cNvSpPr/>
      </dsp:nvSpPr>
      <dsp:spPr>
        <a:xfrm>
          <a:off x="8546663" y="5678771"/>
          <a:ext cx="2708433" cy="8257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Closed/open</a:t>
          </a:r>
          <a:endParaRPr lang="en-US" sz="3100" kern="1200" dirty="0"/>
        </a:p>
      </dsp:txBody>
      <dsp:txXfrm>
        <a:off x="8546663" y="5678771"/>
        <a:ext cx="2708433" cy="8257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8628E-B4E3-4C12-BCD8-A6D2270B1891}">
      <dsp:nvSpPr>
        <dsp:cNvPr id="0" name=""/>
        <dsp:cNvSpPr/>
      </dsp:nvSpPr>
      <dsp:spPr>
        <a:xfrm>
          <a:off x="0" y="40380"/>
          <a:ext cx="2430065" cy="613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78740" rIns="220472" bIns="78740" numCol="1" spcCol="1270" anchor="ctr" anchorCtr="0">
          <a:noAutofit/>
        </a:bodyPr>
        <a:lstStyle/>
        <a:p>
          <a:pPr lvl="0" algn="r" defTabSz="1377950">
            <a:lnSpc>
              <a:spcPct val="90000"/>
            </a:lnSpc>
            <a:spcBef>
              <a:spcPct val="0"/>
            </a:spcBef>
            <a:spcAft>
              <a:spcPct val="35000"/>
            </a:spcAft>
          </a:pPr>
          <a:r>
            <a:rPr lang="en-US" sz="3100" kern="1200" dirty="0" smtClean="0"/>
            <a:t>Value</a:t>
          </a:r>
          <a:endParaRPr lang="en-US" sz="3100" kern="1200" dirty="0"/>
        </a:p>
      </dsp:txBody>
      <dsp:txXfrm>
        <a:off x="0" y="40380"/>
        <a:ext cx="2430065" cy="613800"/>
      </dsp:txXfrm>
    </dsp:sp>
    <dsp:sp modelId="{09C70134-33AB-47DD-A85A-6C22A3AB91A1}">
      <dsp:nvSpPr>
        <dsp:cNvPr id="0" name=""/>
        <dsp:cNvSpPr/>
      </dsp:nvSpPr>
      <dsp:spPr>
        <a:xfrm>
          <a:off x="2430065" y="30789"/>
          <a:ext cx="486013" cy="632981"/>
        </a:xfrm>
        <a:prstGeom prst="leftBrace">
          <a:avLst>
            <a:gd name="adj1" fmla="val 35000"/>
            <a:gd name="adj2" fmla="val 50000"/>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4734EB-647E-45DF-9ECF-EBA172A7C4A1}">
      <dsp:nvSpPr>
        <dsp:cNvPr id="0" name=""/>
        <dsp:cNvSpPr/>
      </dsp:nvSpPr>
      <dsp:spPr>
        <a:xfrm>
          <a:off x="3110483" y="30789"/>
          <a:ext cx="6609778" cy="63298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smtClean="0"/>
            <a:t>Light and Dark</a:t>
          </a:r>
          <a:endParaRPr lang="en-US" sz="3100" kern="1200" dirty="0"/>
        </a:p>
      </dsp:txBody>
      <dsp:txXfrm>
        <a:off x="3110483" y="30789"/>
        <a:ext cx="6609778" cy="632981"/>
      </dsp:txXfrm>
    </dsp:sp>
    <dsp:sp modelId="{BA6A9AF0-1F2C-4A26-8D54-81D8071A1E40}">
      <dsp:nvSpPr>
        <dsp:cNvPr id="0" name=""/>
        <dsp:cNvSpPr/>
      </dsp:nvSpPr>
      <dsp:spPr>
        <a:xfrm>
          <a:off x="0" y="880268"/>
          <a:ext cx="2427692" cy="134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78740" rIns="220472" bIns="78740" numCol="1" spcCol="1270" anchor="ctr" anchorCtr="0">
          <a:noAutofit/>
        </a:bodyPr>
        <a:lstStyle/>
        <a:p>
          <a:pPr lvl="0" algn="r" defTabSz="1377950">
            <a:lnSpc>
              <a:spcPct val="90000"/>
            </a:lnSpc>
            <a:spcBef>
              <a:spcPct val="0"/>
            </a:spcBef>
            <a:spcAft>
              <a:spcPct val="35000"/>
            </a:spcAft>
          </a:pPr>
          <a:r>
            <a:rPr lang="en-US" sz="3100" kern="1200" dirty="0" smtClean="0"/>
            <a:t>Three Dimensions of Color</a:t>
          </a:r>
          <a:endParaRPr lang="en-US" sz="3100" kern="1200" dirty="0"/>
        </a:p>
      </dsp:txBody>
      <dsp:txXfrm>
        <a:off x="0" y="880268"/>
        <a:ext cx="2427692" cy="1342687"/>
      </dsp:txXfrm>
    </dsp:sp>
    <dsp:sp modelId="{B23DBD23-9B5E-4B42-BCA9-DDAC9A0BAE99}">
      <dsp:nvSpPr>
        <dsp:cNvPr id="0" name=""/>
        <dsp:cNvSpPr/>
      </dsp:nvSpPr>
      <dsp:spPr>
        <a:xfrm>
          <a:off x="2427692" y="775370"/>
          <a:ext cx="485538" cy="1552482"/>
        </a:xfrm>
        <a:prstGeom prst="leftBrace">
          <a:avLst>
            <a:gd name="adj1" fmla="val 35000"/>
            <a:gd name="adj2" fmla="val 50000"/>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8C0480-E9D3-497B-BCAA-A76A6D4EF9B9}">
      <dsp:nvSpPr>
        <dsp:cNvPr id="0" name=""/>
        <dsp:cNvSpPr/>
      </dsp:nvSpPr>
      <dsp:spPr>
        <a:xfrm>
          <a:off x="3107446" y="775370"/>
          <a:ext cx="6603323" cy="155248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smtClean="0"/>
            <a:t>hue</a:t>
          </a:r>
          <a:endParaRPr lang="en-US" sz="3100" kern="1200" dirty="0"/>
        </a:p>
        <a:p>
          <a:pPr marL="285750" lvl="1" indent="-285750" algn="l" defTabSz="1377950">
            <a:lnSpc>
              <a:spcPct val="90000"/>
            </a:lnSpc>
            <a:spcBef>
              <a:spcPct val="0"/>
            </a:spcBef>
            <a:spcAft>
              <a:spcPct val="15000"/>
            </a:spcAft>
            <a:buChar char="••"/>
          </a:pPr>
          <a:r>
            <a:rPr lang="en-US" sz="3100" kern="1200" dirty="0" smtClean="0"/>
            <a:t>Value</a:t>
          </a:r>
          <a:endParaRPr lang="en-US" sz="3100" kern="1200" dirty="0"/>
        </a:p>
        <a:p>
          <a:pPr marL="285750" lvl="1" indent="-285750" algn="l" defTabSz="1377950">
            <a:lnSpc>
              <a:spcPct val="90000"/>
            </a:lnSpc>
            <a:spcBef>
              <a:spcPct val="0"/>
            </a:spcBef>
            <a:spcAft>
              <a:spcPct val="15000"/>
            </a:spcAft>
            <a:buChar char="••"/>
          </a:pPr>
          <a:r>
            <a:rPr lang="en-US" sz="3100" kern="1200" dirty="0" err="1" smtClean="0"/>
            <a:t>inensity</a:t>
          </a:r>
          <a:endParaRPr lang="en-US" sz="3100" kern="1200" dirty="0"/>
        </a:p>
      </dsp:txBody>
      <dsp:txXfrm>
        <a:off x="3107446" y="775370"/>
        <a:ext cx="6603323" cy="1552482"/>
      </dsp:txXfrm>
    </dsp:sp>
    <dsp:sp modelId="{BCDCFBFC-168B-4CAA-9D8F-C879E81FC6CB}">
      <dsp:nvSpPr>
        <dsp:cNvPr id="0" name=""/>
        <dsp:cNvSpPr/>
      </dsp:nvSpPr>
      <dsp:spPr>
        <a:xfrm>
          <a:off x="0" y="2544350"/>
          <a:ext cx="2427692" cy="134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78740" rIns="220472" bIns="78740" numCol="1" spcCol="1270" anchor="ctr" anchorCtr="0">
          <a:noAutofit/>
        </a:bodyPr>
        <a:lstStyle/>
        <a:p>
          <a:pPr lvl="0" algn="r" defTabSz="1377950">
            <a:lnSpc>
              <a:spcPct val="90000"/>
            </a:lnSpc>
            <a:spcBef>
              <a:spcPct val="0"/>
            </a:spcBef>
            <a:spcAft>
              <a:spcPct val="35000"/>
            </a:spcAft>
          </a:pPr>
          <a:r>
            <a:rPr lang="en-US" sz="3100" kern="1200" dirty="0" smtClean="0"/>
            <a:t>Color in art and Daily life</a:t>
          </a:r>
          <a:endParaRPr lang="en-US" sz="3100" kern="1200" dirty="0"/>
        </a:p>
      </dsp:txBody>
      <dsp:txXfrm>
        <a:off x="0" y="2544350"/>
        <a:ext cx="2427692" cy="1342687"/>
      </dsp:txXfrm>
    </dsp:sp>
    <dsp:sp modelId="{BF1BCF46-9A30-4324-907A-427F507CD2EF}">
      <dsp:nvSpPr>
        <dsp:cNvPr id="0" name=""/>
        <dsp:cNvSpPr/>
      </dsp:nvSpPr>
      <dsp:spPr>
        <a:xfrm>
          <a:off x="2427692" y="2439453"/>
          <a:ext cx="485538" cy="1552482"/>
        </a:xfrm>
        <a:prstGeom prst="leftBrace">
          <a:avLst>
            <a:gd name="adj1" fmla="val 35000"/>
            <a:gd name="adj2" fmla="val 50000"/>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7A721F-2091-4A00-9C86-FEAB81156B40}">
      <dsp:nvSpPr>
        <dsp:cNvPr id="0" name=""/>
        <dsp:cNvSpPr/>
      </dsp:nvSpPr>
      <dsp:spPr>
        <a:xfrm>
          <a:off x="3107446" y="2439453"/>
          <a:ext cx="6603323" cy="155248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smtClean="0"/>
            <a:t>Color harmonies</a:t>
          </a:r>
          <a:endParaRPr lang="en-US" sz="3100" kern="1200" dirty="0"/>
        </a:p>
        <a:p>
          <a:pPr marL="285750" lvl="1" indent="-285750" algn="l" defTabSz="1377950">
            <a:lnSpc>
              <a:spcPct val="90000"/>
            </a:lnSpc>
            <a:spcBef>
              <a:spcPct val="0"/>
            </a:spcBef>
            <a:spcAft>
              <a:spcPct val="15000"/>
            </a:spcAft>
            <a:buChar char="••"/>
          </a:pPr>
          <a:r>
            <a:rPr lang="en-US" sz="3100" kern="1200" dirty="0" smtClean="0"/>
            <a:t>Expressive qualities</a:t>
          </a:r>
          <a:endParaRPr lang="en-US" sz="3100" kern="1200" dirty="0"/>
        </a:p>
        <a:p>
          <a:pPr marL="285750" lvl="1" indent="-285750" algn="l" defTabSz="1377950">
            <a:lnSpc>
              <a:spcPct val="90000"/>
            </a:lnSpc>
            <a:spcBef>
              <a:spcPct val="0"/>
            </a:spcBef>
            <a:spcAft>
              <a:spcPct val="15000"/>
            </a:spcAft>
            <a:buChar char="••"/>
          </a:pPr>
          <a:r>
            <a:rPr lang="en-US" sz="3100" kern="1200" dirty="0" smtClean="0"/>
            <a:t>Color interactions</a:t>
          </a:r>
          <a:endParaRPr lang="en-US" sz="3100" kern="1200" dirty="0"/>
        </a:p>
      </dsp:txBody>
      <dsp:txXfrm>
        <a:off x="3107446" y="2439453"/>
        <a:ext cx="6603323" cy="1552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F2CD9-D02E-4988-BBFD-D676291D734F}">
      <dsp:nvSpPr>
        <dsp:cNvPr id="0" name=""/>
        <dsp:cNvSpPr/>
      </dsp:nvSpPr>
      <dsp:spPr>
        <a:xfrm>
          <a:off x="0" y="270933"/>
          <a:ext cx="4876800" cy="4876800"/>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27F86D-3F69-46C5-8330-915999526190}">
      <dsp:nvSpPr>
        <dsp:cNvPr id="0" name=""/>
        <dsp:cNvSpPr/>
      </dsp:nvSpPr>
      <dsp:spPr>
        <a:xfrm>
          <a:off x="2438400" y="270933"/>
          <a:ext cx="5689599" cy="48768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t>Space</a:t>
          </a:r>
          <a:endParaRPr lang="en-US" sz="4400" kern="1200" dirty="0"/>
        </a:p>
      </dsp:txBody>
      <dsp:txXfrm>
        <a:off x="2438400" y="270933"/>
        <a:ext cx="2844799" cy="1463043"/>
      </dsp:txXfrm>
    </dsp:sp>
    <dsp:sp modelId="{875C8512-2365-4B0F-95FE-E56F1EC9C6E6}">
      <dsp:nvSpPr>
        <dsp:cNvPr id="0" name=""/>
        <dsp:cNvSpPr/>
      </dsp:nvSpPr>
      <dsp:spPr>
        <a:xfrm>
          <a:off x="853441" y="1733976"/>
          <a:ext cx="3169916" cy="3169916"/>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19CD8A-41C5-4ACA-B9D7-6F90A91E938C}">
      <dsp:nvSpPr>
        <dsp:cNvPr id="0" name=""/>
        <dsp:cNvSpPr/>
      </dsp:nvSpPr>
      <dsp:spPr>
        <a:xfrm>
          <a:off x="2438400" y="1733976"/>
          <a:ext cx="5689599" cy="3169916"/>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t>Space in 2D art</a:t>
          </a:r>
          <a:endParaRPr lang="en-US" sz="4400" kern="1200" dirty="0"/>
        </a:p>
      </dsp:txBody>
      <dsp:txXfrm>
        <a:off x="2438400" y="1733976"/>
        <a:ext cx="2844799" cy="1463038"/>
      </dsp:txXfrm>
    </dsp:sp>
    <dsp:sp modelId="{D5FEC5A3-2EAA-4563-87F1-664B0C51C6D0}">
      <dsp:nvSpPr>
        <dsp:cNvPr id="0" name=""/>
        <dsp:cNvSpPr/>
      </dsp:nvSpPr>
      <dsp:spPr>
        <a:xfrm>
          <a:off x="1706880" y="3197014"/>
          <a:ext cx="1463038" cy="1463038"/>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6C9895-E2FB-4FF9-B3E3-F55E6E5AFECA}">
      <dsp:nvSpPr>
        <dsp:cNvPr id="0" name=""/>
        <dsp:cNvSpPr/>
      </dsp:nvSpPr>
      <dsp:spPr>
        <a:xfrm>
          <a:off x="2438400" y="3171250"/>
          <a:ext cx="5689599" cy="1463038"/>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t>Space in 3D art</a:t>
          </a:r>
          <a:endParaRPr lang="en-US" sz="4400" kern="1200" dirty="0"/>
        </a:p>
      </dsp:txBody>
      <dsp:txXfrm>
        <a:off x="2438400" y="3171250"/>
        <a:ext cx="2844799" cy="1463038"/>
      </dsp:txXfrm>
    </dsp:sp>
    <dsp:sp modelId="{34AB59BF-6135-4049-8EDE-9D61228A0F5F}">
      <dsp:nvSpPr>
        <dsp:cNvPr id="0" name=""/>
        <dsp:cNvSpPr/>
      </dsp:nvSpPr>
      <dsp:spPr>
        <a:xfrm>
          <a:off x="5283200" y="270933"/>
          <a:ext cx="2844799" cy="1463043"/>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In environment</a:t>
          </a:r>
          <a:endParaRPr lang="en-US" sz="2200" kern="1200" dirty="0"/>
        </a:p>
      </dsp:txBody>
      <dsp:txXfrm>
        <a:off x="5283200" y="270933"/>
        <a:ext cx="2844799" cy="1463043"/>
      </dsp:txXfrm>
    </dsp:sp>
    <dsp:sp modelId="{127AEE22-C378-4C38-99AA-0D2FC482B01D}">
      <dsp:nvSpPr>
        <dsp:cNvPr id="0" name=""/>
        <dsp:cNvSpPr/>
      </dsp:nvSpPr>
      <dsp:spPr>
        <a:xfrm>
          <a:off x="5283200" y="1733976"/>
          <a:ext cx="2844799" cy="1463038"/>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Overlap</a:t>
          </a:r>
          <a:endParaRPr lang="en-US" sz="2200" kern="1200" dirty="0"/>
        </a:p>
        <a:p>
          <a:pPr marL="228600" lvl="1" indent="-228600" algn="l" defTabSz="977900">
            <a:lnSpc>
              <a:spcPct val="90000"/>
            </a:lnSpc>
            <a:spcBef>
              <a:spcPct val="0"/>
            </a:spcBef>
            <a:spcAft>
              <a:spcPct val="15000"/>
            </a:spcAft>
            <a:buChar char="••"/>
          </a:pPr>
          <a:r>
            <a:rPr lang="en-US" sz="2200" kern="1200" dirty="0" smtClean="0"/>
            <a:t>Placement</a:t>
          </a:r>
          <a:endParaRPr lang="en-US" sz="2200" kern="1200" dirty="0"/>
        </a:p>
        <a:p>
          <a:pPr marL="228600" lvl="1" indent="-228600" algn="l" defTabSz="977900">
            <a:lnSpc>
              <a:spcPct val="90000"/>
            </a:lnSpc>
            <a:spcBef>
              <a:spcPct val="0"/>
            </a:spcBef>
            <a:spcAft>
              <a:spcPct val="15000"/>
            </a:spcAft>
            <a:buChar char="••"/>
          </a:pPr>
          <a:r>
            <a:rPr lang="en-US" sz="2200" kern="1200" dirty="0" smtClean="0"/>
            <a:t>Linear perspective</a:t>
          </a:r>
          <a:endParaRPr lang="en-US" sz="2200" kern="1200" dirty="0"/>
        </a:p>
        <a:p>
          <a:pPr marL="228600" lvl="1" indent="-228600" algn="l" defTabSz="977900">
            <a:lnSpc>
              <a:spcPct val="90000"/>
            </a:lnSpc>
            <a:spcBef>
              <a:spcPct val="0"/>
            </a:spcBef>
            <a:spcAft>
              <a:spcPct val="15000"/>
            </a:spcAft>
            <a:buChar char="••"/>
          </a:pPr>
          <a:r>
            <a:rPr lang="en-US" sz="2200" kern="1200" dirty="0" smtClean="0"/>
            <a:t>Aerial Perspective</a:t>
          </a:r>
          <a:endParaRPr lang="en-US" sz="2200" kern="1200" dirty="0"/>
        </a:p>
      </dsp:txBody>
      <dsp:txXfrm>
        <a:off x="5283200" y="1733976"/>
        <a:ext cx="2844799" cy="1463038"/>
      </dsp:txXfrm>
    </dsp:sp>
    <dsp:sp modelId="{C52E842A-750C-4F71-B269-0DD5CD2B580E}">
      <dsp:nvSpPr>
        <dsp:cNvPr id="0" name=""/>
        <dsp:cNvSpPr/>
      </dsp:nvSpPr>
      <dsp:spPr>
        <a:xfrm>
          <a:off x="5283200" y="3197014"/>
          <a:ext cx="2844799" cy="1463038"/>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Positive/negative</a:t>
          </a:r>
          <a:endParaRPr lang="en-US" sz="2200" kern="1200" dirty="0"/>
        </a:p>
        <a:p>
          <a:pPr marL="228600" lvl="1" indent="-228600" algn="l" defTabSz="977900">
            <a:lnSpc>
              <a:spcPct val="90000"/>
            </a:lnSpc>
            <a:spcBef>
              <a:spcPct val="0"/>
            </a:spcBef>
            <a:spcAft>
              <a:spcPct val="15000"/>
            </a:spcAft>
            <a:buChar char="••"/>
          </a:pPr>
          <a:r>
            <a:rPr lang="en-US" sz="2200" kern="1200" dirty="0" smtClean="0"/>
            <a:t>Open/closed</a:t>
          </a:r>
          <a:endParaRPr lang="en-US" sz="2200" kern="1200" dirty="0"/>
        </a:p>
      </dsp:txBody>
      <dsp:txXfrm>
        <a:off x="5283200" y="3197014"/>
        <a:ext cx="2844799" cy="14630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11BD9-9DA8-42BF-92F0-CBA7AA7BA5D4}">
      <dsp:nvSpPr>
        <dsp:cNvPr id="0" name=""/>
        <dsp:cNvSpPr/>
      </dsp:nvSpPr>
      <dsp:spPr>
        <a:xfrm>
          <a:off x="0" y="2362833"/>
          <a:ext cx="2032000" cy="69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88900" rIns="248920" bIns="88900" numCol="1" spcCol="1270" anchor="ctr" anchorCtr="0">
          <a:noAutofit/>
        </a:bodyPr>
        <a:lstStyle/>
        <a:p>
          <a:pPr lvl="0" algn="r" defTabSz="1555750">
            <a:lnSpc>
              <a:spcPct val="90000"/>
            </a:lnSpc>
            <a:spcBef>
              <a:spcPct val="0"/>
            </a:spcBef>
            <a:spcAft>
              <a:spcPct val="35000"/>
            </a:spcAft>
          </a:pPr>
          <a:r>
            <a:rPr lang="en-US" sz="3500" kern="1200" dirty="0" smtClean="0"/>
            <a:t>TEXTURE</a:t>
          </a:r>
          <a:endParaRPr lang="en-US" sz="3500" kern="1200" dirty="0"/>
        </a:p>
      </dsp:txBody>
      <dsp:txXfrm>
        <a:off x="0" y="2362833"/>
        <a:ext cx="2032000" cy="693000"/>
      </dsp:txXfrm>
    </dsp:sp>
    <dsp:sp modelId="{162A8A3B-647E-4FAE-A0D1-807893231440}">
      <dsp:nvSpPr>
        <dsp:cNvPr id="0" name=""/>
        <dsp:cNvSpPr/>
      </dsp:nvSpPr>
      <dsp:spPr>
        <a:xfrm>
          <a:off x="2031999" y="1583208"/>
          <a:ext cx="406400" cy="2252250"/>
        </a:xfrm>
        <a:prstGeom prst="leftBrace">
          <a:avLst>
            <a:gd name="adj1" fmla="val 35000"/>
            <a:gd name="adj2" fmla="val 50000"/>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436A93-850E-4BFF-A95A-E6D84023E474}">
      <dsp:nvSpPr>
        <dsp:cNvPr id="0" name=""/>
        <dsp:cNvSpPr/>
      </dsp:nvSpPr>
      <dsp:spPr>
        <a:xfrm>
          <a:off x="2600959" y="1583208"/>
          <a:ext cx="5527040" cy="225225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smtClean="0"/>
            <a:t>IMPLIED</a:t>
          </a:r>
          <a:endParaRPr lang="en-US" sz="3500" kern="1200" dirty="0"/>
        </a:p>
        <a:p>
          <a:pPr marL="285750" lvl="1" indent="-285750" algn="l" defTabSz="1555750">
            <a:lnSpc>
              <a:spcPct val="90000"/>
            </a:lnSpc>
            <a:spcBef>
              <a:spcPct val="0"/>
            </a:spcBef>
            <a:spcAft>
              <a:spcPct val="15000"/>
            </a:spcAft>
            <a:buChar char="••"/>
          </a:pPr>
          <a:r>
            <a:rPr lang="en-US" sz="3500" kern="1200" dirty="0" smtClean="0"/>
            <a:t>ACTUAL</a:t>
          </a:r>
          <a:endParaRPr lang="en-US" sz="3500" kern="1200" dirty="0"/>
        </a:p>
        <a:p>
          <a:pPr marL="285750" lvl="1" indent="-285750" algn="l" defTabSz="1555750">
            <a:lnSpc>
              <a:spcPct val="90000"/>
            </a:lnSpc>
            <a:spcBef>
              <a:spcPct val="0"/>
            </a:spcBef>
            <a:spcAft>
              <a:spcPct val="15000"/>
            </a:spcAft>
            <a:buChar char="••"/>
          </a:pPr>
          <a:r>
            <a:rPr lang="en-US" sz="3500" kern="1200" dirty="0" smtClean="0"/>
            <a:t>INVENTED</a:t>
          </a:r>
        </a:p>
        <a:p>
          <a:pPr marL="285750" lvl="1" indent="-285750" algn="l" defTabSz="1555750">
            <a:lnSpc>
              <a:spcPct val="90000"/>
            </a:lnSpc>
            <a:spcBef>
              <a:spcPct val="0"/>
            </a:spcBef>
            <a:spcAft>
              <a:spcPct val="15000"/>
            </a:spcAft>
            <a:buChar char="••"/>
          </a:pPr>
          <a:endParaRPr lang="en-US" sz="3500" kern="1200" dirty="0"/>
        </a:p>
      </dsp:txBody>
      <dsp:txXfrm>
        <a:off x="2600959" y="1583208"/>
        <a:ext cx="5527040" cy="225225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4AAD347D-5ACD-4C99-B74B-A9C85AD731AF}" type="datetimeFigureOut">
              <a:rPr lang="en-US" smtClean="0"/>
              <a:t>8/25/2014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1998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8/25/2014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67741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8/25/2014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372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8/25/2014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15296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8/25/2014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7913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8/25/2014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23867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8/25/2014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5159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8/25/2014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83931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8/25/2014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44930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8/25/2014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39262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8/25/2014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797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AAD347D-5ACD-4C99-B74B-A9C85AD731AF}" type="datetimeFigureOut">
              <a:rPr lang="en-US" smtClean="0"/>
              <a:t>8/25/2014</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57F1E4F-1CFF-5643-939E-02111984F565}" type="slidenum">
              <a:rPr lang="en-US" smtClean="0"/>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52229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Layout" Target="../diagrams/layout5.xml"/><Relationship Id="rId7" Type="http://schemas.openxmlformats.org/officeDocument/2006/relationships/image" Target="../media/image28.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9920876" cy="3329581"/>
          </a:xfrm>
        </p:spPr>
        <p:txBody>
          <a:bodyPr/>
          <a:lstStyle/>
          <a:p>
            <a:r>
              <a:rPr lang="en-US" dirty="0" smtClean="0"/>
              <a:t>The Language of Art</a:t>
            </a:r>
            <a:endParaRPr lang="en-US" dirty="0"/>
          </a:p>
        </p:txBody>
      </p:sp>
      <p:sp>
        <p:nvSpPr>
          <p:cNvPr id="3" name="Subtitle 2"/>
          <p:cNvSpPr>
            <a:spLocks noGrp="1"/>
          </p:cNvSpPr>
          <p:nvPr>
            <p:ph type="subTitle" idx="1"/>
          </p:nvPr>
        </p:nvSpPr>
        <p:spPr/>
        <p:txBody>
          <a:bodyPr/>
          <a:lstStyle/>
          <a:p>
            <a:r>
              <a:rPr lang="en-US" dirty="0" smtClean="0"/>
              <a:t>Elements of art and principles of design</a:t>
            </a:r>
            <a:endParaRPr lang="en-US" dirty="0"/>
          </a:p>
        </p:txBody>
      </p:sp>
    </p:spTree>
    <p:extLst>
      <p:ext uri="{BB962C8B-B14F-4D97-AF65-F5344CB8AC3E}">
        <p14:creationId xmlns:p14="http://schemas.microsoft.com/office/powerpoint/2010/main" val="1720090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Expressive lines</a:t>
            </a:r>
            <a:endParaRPr lang="en-US" dirty="0"/>
          </a:p>
        </p:txBody>
      </p:sp>
      <p:sp>
        <p:nvSpPr>
          <p:cNvPr id="3" name="Content Placeholder 2"/>
          <p:cNvSpPr>
            <a:spLocks noGrp="1"/>
          </p:cNvSpPr>
          <p:nvPr>
            <p:ph idx="1"/>
          </p:nvPr>
        </p:nvSpPr>
        <p:spPr>
          <a:xfrm>
            <a:off x="1024128" y="1960165"/>
            <a:ext cx="4051177" cy="4023360"/>
          </a:xfrm>
        </p:spPr>
        <p:txBody>
          <a:bodyPr>
            <a:normAutofit fontScale="85000" lnSpcReduction="20000"/>
          </a:bodyPr>
          <a:lstStyle/>
          <a:p>
            <a:r>
              <a:rPr lang="en-US" sz="4000" dirty="0" smtClean="0"/>
              <a:t>Lines that send us messages about what the artist wants his or her work to make us feel.  Abstract lines, which are expressive, may not show us objects we recognize, but can still create a feeling in us.</a:t>
            </a:r>
            <a:endParaRPr lang="en-US" sz="4000" dirty="0"/>
          </a:p>
        </p:txBody>
      </p:sp>
      <p:sp>
        <p:nvSpPr>
          <p:cNvPr id="4" name="AutoShape 4" descr="data:image/jpeg;base64,/9j/4AAQSkZJRgABAQAAAQABAAD/2wCEAAkGBhQSEBAUEBQUEBQQEBAUDxUPFBAUFRQUFBQXFBUVFRUXHCYeFxkjGRUUHy8gIycpLCwsFR4xNTAqNSYrLCkBCQoKDgwOGg8PGi0kHSQpKSwpLCwsKSkqKSksKSwpKSwsLCwsLCwsLCwsLCwsLCkpLCwpLCwpLCwpLCwsLCwsLP/AABEIAQUAwQMBIgACEQEDEQH/xAAbAAACAwEBAQAAAAAAAAAAAAAAAQIDBQQGB//EAEEQAAEDAQUEBgcGBAYDAAAAAAEAAhEDBAUSITFBUWFxEyKBkaGxBjJCUnLB8BQjU2Ky0RWC4fEHM2OSotJzg8L/xAAaAQACAwEBAAAAAAAAAAAAAAAAAQMEBQIG/8QALxEAAgIBBAAFAgQHAQAAAAAAAAECEQMEEiExEyJBUWGx8DJxkaEUIzNCYoHRBf/aAAwDAQACEQMRAD8AwYThOE4UZ2KEQpQmgZFCkiEAIIThEIASYTATQBGEQpQgIAjCIU4QkBCE0yEQmgIFJTIShAEYShThJAEUoUoRCQEISIUkigRFCaEBZdCcIQmMEQmE0AKEQmmgBYUQmmkBGEKSIQBFNNJMAhIhTp0i71QXfCCfJdDbqqn2C348LP1kLltLtnSi30jkQtJlyPOrmN7XE+AI8VeLgA9Z7j8LQ3xJPkonnxr1Jo6bK/QxUL0FG66Q1aXfG9x/RhXY2yNGbGsbyY3zIlRS1cF0TR0U320eVpUHP9Rrn/A1zvJdbLjrH2MPxuY3wJlejpVCcnOJjSSVJ1Jo7VBLXPpIsR0C9WebdcVbY0O+B7Ce4GVnuEEg5EZEHIgjYQvahkaBYnpPSGKm/wBp7XB3HAQATxgx/KpdPqvEltaINRpVijuTMMqMKRSV0oEITTQnQUXQnCE4QAoRClCIQAoTTAThAEYThOF03fZsdRrTpMu5DM/XFcydKzqK3OkdV3+j76oknACJGWJ0b4kQO1aTPRNntOeeWBvyK0rHasPSfmDWjliB+SnVtQAJJgDadFjZNXkvhm1j0eNLlGW64KbTm3FHvOfP/EgK2lZaY0awcQxk98Si1XoD6gc/YcoHOTqOSy6lptBJw0mgbJe7/qFx4s32/wByxHDBdL9jWe6NpI4kqlzgNyxa9S1k5NYOTHO83hcVptNrBzwjcXUi3/6d5rlW+2iRqukeoFYJmpOzXevCWu9LWxuIvAEgdUQc+beG9cT/AEirfiu7114Un0zhzS7R7qz15c4ToSO7+i6n1RlnvC+YsvWoCXY3S7UyUn3jUdq9x7Su3hdkXiH082hgIOIab1dTtrC5uYPWGS+ZWTpHmATG+SvTXdd+DCSSTOqjktjJF5j6D6QuY0U20wBlJI2yvD+kNaaob+Gxo7Xdc+Bb3L0FpqYqjQTtAPYM15G2V8dR7/ecSOU5DsEDsV7TLdklIzdW9uOMTnKRTKitAzRIQhOwOlCYCcIAQKklCAgATQhAACte4qf+Y7gGjtzPkFkLZus/dH4iq+odQLOmV5DQoEkgDOT9QtWldznPDGdZ/tR7O8Tv4rIsNsNM4hrhcAdxO0cVbRvl7AQw4cQzI1PasbbG7kblyaqJrWi7G0TheWztAM964ZbMBZVS15yTrqrmVs+YXNxb4XB1TS5fJpdBPBRdZgcjCrpGduzeuix3Y6q4AEDTVEYOT4QnNRVtnm/SO4g+m4NyOwjSd8L5066q0kdGZaSOHMHaF9yvW4n025w4HaNF4u8bJh6w00KtYX4c9k12V8z8THug+j55arDVY0uc0gDguWmx+RdIGxe+qNkEHbksW8rNIyG0LQyJRM7FKU3yd/o5ZpY0n6zXqbNZ5LefgFmXJZcNJo3fMLao5Me7cIHN2X7rGm92Q2orbAotdohtZ/5S0c3nD5SexebK2L3fFJg9973Hk3IfqPcscrW0kax37mLrZXkr2IlRUikrZSIoQhOgOpNEJoAITwolCACE0IQAQtC7q0Bze1cCDVw596hzxuBY08tszRfaohctS3Z5LIr3jB8lUbcsaUGzdjJUa1otmnNX0bbkvNutJc4BaFKpko3CjvdZttvAjsVtG+nA5EjtWEa6G1E42jlpM9vZvSFz24XuJGyVhXteQJLGQc5e7d+UceKyX28+qw8ypMZAj6KuYMbyyuXSKOpyLDGo9sjUKop2fG5o3nbwU6hz812WGlIc7d1R26qbUTONJjO+wD1uzwWhWEUY950nyHzXBd4zPw+S0q7ZLGnTE0HkBJ+ay32zTfRg32/73D+Gxje2MR8XHuWerLTXxve733Od3mVSV6CEdsUjzc5bpNiKiUyUl2RiQiEJjO2EQhOUCFCcITQMSE4TAQIAEnskEHamhAzzV50XU3Z6H1TvXD9pXsK9nD2lrhIK8xbrhc1xwS4ajfCq5MSXJdw5m+CuzVc1sUaizbLclU5wQOIIWxZrtc3Xas7K4mpjTDCokkmB2rortjLboum67FJGSgvgmoTLFgY0naT5Ia2fkt+rYukovA1BBbzGztWO1xDCC2XyA0NDu8k5AK7p8qUNr7M/UYZTyb0Y952rAAG+s7IfutW7MmNG7XmVjC7z0hNQ4nE9g5LdsjICizS3FjFDYalhZ1x9aJ3lWwsqHaGED4nw3yJKlYM3TwPj9FcF/Vuq0e89zjyaIHi49yhwR3ZYo61E9uKT+DFlKUJFb554FFNIoECEkJjO6E00IASaEQgBhEIhCBAiE2tJ0z5K9liefZI55ea5lOMe2dxhKXSKFbZaUuJOQax3jkpNs+calal33U5xAO06bys/UauDW2HLNHTaOalvnwi+yXI40XVsgwQ0A7SfdXO6xhrZOz6C0DXdIpEw1hIjdGqqtFF1WqylTGkF/Mj5DxJVCt7VfbNK9t39owaNgxvz2lexuq6mMbm3EeWQXPbLHRpANLwCNYkkruun0lpMEOa4jeB+6sRUIupMgm5yjcUX/wANDaLjEYojz+SyLPdeM5bTnC9FUvqhUbh9UHTEMOZ4nJcLG9G54BywyDvBzHn4LqcYNpp8EeOUkmmqZ4G12eKruDiO4wrgFfbaHXJ3kqqm1VZMtpHfd+QHM+Df6rFvipNQD3Wgdpl5/UtmhsG9viQvOWurie873GOU5eEK3o4/zHL2X1KGul5Evd/QqKScqMrVMkFEpykUAEoSQmBooQhADRKSaAHKnTbJz0AkqtTYcnfCo8stsG0SYo7ppMT6+WWhKoqVFAO6o5qD3LIk+TfilRr+j1p67g45YSQOILfkT3L0Vmqy9sbxHNeNuZ8VhxxfpJ+S9NZ68Pb8QVeTqSO6tMbaoNXE7MS5z52tbL3d4B707FanNpvcDD6xON23eR4+SyftkUq7t1E/8nNYfB5XFYbzPRid2XbmnCVKxuFv7+/Y9LdlGmQ97thEufBmSG7eK37dcoFGi6ixjsZmo45gDLIYSMznnwXgBfD6YaG7dhAd1RIGRBjMuzGa2bB6Wv6M0wA0EgmJieAnJSwlFKmiHJGblaZrVLE0kxoqhTLfVOXuk5HluKtuukKh6zoV953exjZa6VysT/EhvKr2sxLZR2794zkbCs7DJ56dq1LVVloI3wewZeHkFxUB1iTo0E/t4kLg7XuOrVw4j7rXH/a0keQXmFv3rUim6PabHe5s+ErAWnol5XIyddLzJfAJEoKSvFAEpTSKAFKEITA0ZRKSaACUwUpRKBEpTa7Xkq5Q12feosy8jJsD/mI5Qcu1Jx8knbeag459hWSzfiXWB0VW/XslbotMYj7rXHwXnrEfvG/WwhadsfDH/A7yVfIvMiSPTI2U4rPaAPwB4VaZWFZbUWgA7A3yWx6P1Jln4jHt7cOIeLQsC+KDqbpHHuUkFztCTrk2Dbg4Cfrt2JG0NYfu5j839yvNstxTFtKm8Jld5Ue4st7kRB2K21X8YMnvXimXpG1XWWq+s8NaJJ7O0nYFzskg3RZ6n+I/dgb3AnuV7q0NaNrzPYP6z3LNpWWIbrvPzXbTEuB2DJvIKGSrglQr+yawbwD4H91jLX9Jak1GD3abP0tB8WlY8rZ06rGjC1Mt2VjSSlKVOVyUpFKUkCBCJSTA0kKvEljQBZKWJQxJYkAWSouKhiUSVzJXFo7g6kmV1dSoO2J1XZ9ii46LGaPQx6HZvXbzHmtC3v8Au3/+N3ks6keu34h5rttLuo8f6bvJQ5O0SR9TPuy0lrmObq1zXNnSQZEr01tutlQkey5ofTJ1wuEjwMHkV5KwFeruO2Y29GfWp4nM4sJlzewknk47kpp3wF+pj1P8P3Od928CfrtULT/h/Vp+tUp/7ST4EL3liqga6HwVV4EvHLJWIZrj8laWOpfB4GzejTGn7xxedgY3AO8klalkswpiGgNB3beZ2rUdY4zVVcta0ud6rdmmJ2xo+Z2DsS332dba6KH9UAbX+Ddp7c/FTs7sTwNkjuXBWqky53rO1/KNgG7lyXVdntE7BA5uy8p7lF/kyR+xzXzVxVnch49bzK4Vdb3zVqH8x8MlzrbxqoL8jz+Z3OX5jQkhSEQ0kJIGNCSEwOuVGVXiQXoETxIlV40sSALJSJUMSWJAiNQ5pE6KLzmh2g7Fj5FUmj0OJ3FMlSPXb8Q8121PVf8AA7yXFT1b8QXe9mR4iFXn6E8TEsVSB2Lqp28scHNJa5pBBGoI+tFk068BDasqbZzZHu4o+kXNflKuAJbTqbWOIaCf9MnUflmRx1WybE/3HRthpXyhjoCbrSYwgnDtGw9i52K7C30fQb0vKjRye7E/ZTpEOeTlk6MqevtZ7gV5qpbXVXY6mQH+Uweq0a7dee09gWRZ7PEFwz2N3c/2WjQpEmSntT4QdFrWyVo0gGgN3GTz3LmYMPMIdVgE81BKV+VEiVcszar5c473E+KilKF6BKlR5lu3YJpIlMQ0kIQAISQmA8SUqEolAicpSoyiUATlEqMpSgBnVMjJQJVuxZeoVTZt6SV40LdwIK1qjfBZO1bNI4mNPCHcx++RVWfRcj2eMvCxOp1S0iGucSx2wg5gA7xpHBTYIXsBTMERluIBB7Cofw5h9lgjTCxg+Sf8Qq5F4TT4PM2eyPqZgdXech3/ACXbSs2HTM79I+EfPyW067HGIJduldDbA2kJqQX7GakcXbuWq58Td0PbXZl2S7fad1Rx28l2h4jq6KivXLuwKYEABRzm3wdqPqQxZlVWmp1Y3p1qgC46lXFyCl00N2REGqnsxMUolJC3Tzo5QkhADlCUoQA0JITAqxIlRlEpnJKU5UZRKQEpRKjKJQA3HJWtMjsVJVtA6cln6peZM19DK4tfJMBdtgtGA7wdRv8A6rjCsaVSZoHoqTWuGTgPiyU2WVozLxkcwwEnfrkPFZNGrkuijX2fm+RUDijtSkaT7aGyKYw/m1d37OxZDjOI8VfUdmVxuqANdzSTHRFrdOxK01w1cf22TDBJXVZ7mc/OpkNye3nk6tIy3Y6robn5K+pQwQ3XKTzJK9EKLWNhoAWBbndc8h+6u6R3kr4M7Xf0r+UUyiVGUStcxCSJUZSlICcolQlEpgSlCjiQgCnEnKhKJTETlEqIKMSASsnKJXVZRQdq5zTudhHiAtBt2U908yfkq71EF7l2OhyP2MWVZRK2PslMeyO0T5rOtFOHujTIiFUz5VOqL+l00sTdvsB+6sCpY75q76Cptl2jqpnJW0H6cXKh1YMbLiGjeTCzHXriyYYEnOJJncBouNrl0CaXZqW28A0nadgC5LNYqlcweo2c1VYgMQOFzjxH7rXoV6k5MgZakI27Ts6rPY2Uh1RntJVvSlUBtV2wDvd5Qk6xVPafh5Brf1Sl5mKiVR2SxrXZnFxIz08uK1nXcPaeT/OfJuSm2zMG0ZbgfnClwN45bkQ58Syx2s829hGoI5qGJenIYN57h+6pq2SkdaY5yQe9sLRjql6ozpf+e/7WedxIxKp7szwJ81HErhmMuLkYlTiRKYi7EhUSmgCUJpwiEAKEnaHkVKFF+h5FJ9Djw0csq+hbHs9VxHDZ3aLmaUys9r3N5Pi0bVnv7ZUaDxbke5aVBlGt6pzjQnCe4ryYK1Lgd96fgPmFDkxqrRNDI7o3jc9P3yO0f9U/4bT99/YB8wpg/Waar0Tbmc77os5MuDnne9391ayz0W+rTHaSfKFaAkU7OQFUDRrR/LPmn9pdsy5Bo8lGFIAfUJ2AnVXHUntKhBVshRxj+wRYFYBUhTKYduQ+rA6xAHEgIAXRFLo98a5LmdfNIH/NZya4OPcFzVL8pk9XG7kx48XALtY5vpEbzY49yX6mK/U8z5pAKwUj4qwUVso82+ykNTDFeKSkGIEUdGhX4UIGQwJFi6OhR0BTEcuAqD2FdnQlHQFIDMfRVZYVqmzKJsSUoqXZJCcofhdGW1y0rhP3x+A+YUX3dKdlsb6bi5hgkR1higcMxuVaeC15S9i1lPzr9D0JJ/uVIOjcsR/Tk51Hjg1rAPKfFQNlcdXPPN7/AClQLSS9WTvXQ9E/2N11oaNXRxOEea5al70hl0gJ2gHEe5oWS27WgzgE74CuFA7lItIvVkb179EjqdfjPZa90flcP1QFVUvlx9SlHxua39IcquiO5HRncpFp4L0IXrMj9a/1/wBsmbyrHQU2djn/ADaqzWrE51S3f0bWCe8EqQplPoyu1hiukiJ58j7k/p9Cl9nLjLqlQ/8AseB3NICiLBTmcLSd5AJ7zmujoyn0RUijXRE5X2QFMIwqzoSn0SdCsoLUQr+iR0SZyyhNXdGjo0CKYQrejQgKOoP4Ix8EIQxh0nBRNTghCQB0vBRNfgEIQgEbVwCibWdyaEwD7YdyRtZ3BNCYCbaSn9p4JoQIBX4JdPwTQgYNrJmrwQhJAAen0iEIAXSoNRCEAyAejpE0IQAXKs1EIQBHpCkhC6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http://images.crsculpture.com/www_crsculpture_com/catlett_MOTHER_AND_CHILD_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3729" y="632108"/>
            <a:ext cx="4219575" cy="570547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npg.si.edu/cexh/eye/html/portraits/oppenheimer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017" y="632108"/>
            <a:ext cx="4494801" cy="570547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media-cache-ec0.pinimg.com/originals/87/0f/40/870f408ce165bdb2027ffd39351bf0a2.jpg"/>
          <p:cNvPicPr>
            <a:picLocks noChangeAspect="1" noChangeArrowheads="1"/>
          </p:cNvPicPr>
          <p:nvPr/>
        </p:nvPicPr>
        <p:blipFill rotWithShape="1">
          <a:blip r:embed="rId4">
            <a:extLst>
              <a:ext uri="{28A0092B-C50C-407E-A947-70E740481C1C}">
                <a14:useLocalDpi xmlns:a14="http://schemas.microsoft.com/office/drawing/2010/main" val="0"/>
              </a:ext>
            </a:extLst>
          </a:blip>
          <a:srcRect l="7162" t="6300" r="13363" b="2693"/>
          <a:stretch/>
        </p:blipFill>
        <p:spPr bwMode="auto">
          <a:xfrm rot="5400000">
            <a:off x="5816897" y="788538"/>
            <a:ext cx="6279069" cy="5392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98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746203"/>
            <a:ext cx="9720072" cy="1499616"/>
          </a:xfrm>
        </p:spPr>
        <p:txBody>
          <a:bodyPr/>
          <a:lstStyle/>
          <a:p>
            <a:r>
              <a:rPr lang="en-US" dirty="0" smtClean="0"/>
              <a:t>Line personalities</a:t>
            </a:r>
            <a:endParaRPr lang="en-US" dirty="0"/>
          </a:p>
        </p:txBody>
      </p:sp>
      <p:sp>
        <p:nvSpPr>
          <p:cNvPr id="3" name="Content Placeholder 2"/>
          <p:cNvSpPr>
            <a:spLocks noGrp="1"/>
          </p:cNvSpPr>
          <p:nvPr>
            <p:ph idx="1"/>
          </p:nvPr>
        </p:nvSpPr>
        <p:spPr>
          <a:xfrm>
            <a:off x="1024128" y="2245819"/>
            <a:ext cx="3172734" cy="4023360"/>
          </a:xfrm>
        </p:spPr>
        <p:txBody>
          <a:bodyPr>
            <a:normAutofit/>
          </a:bodyPr>
          <a:lstStyle/>
          <a:p>
            <a:r>
              <a:rPr lang="en-US" sz="4400" dirty="0" smtClean="0"/>
              <a:t>Shape</a:t>
            </a:r>
          </a:p>
          <a:p>
            <a:r>
              <a:rPr lang="en-US" sz="4400" dirty="0" smtClean="0"/>
              <a:t>Movement</a:t>
            </a:r>
          </a:p>
          <a:p>
            <a:r>
              <a:rPr lang="en-US" sz="4400" dirty="0" smtClean="0"/>
              <a:t>Direction</a:t>
            </a:r>
          </a:p>
          <a:p>
            <a:r>
              <a:rPr lang="en-US" sz="4400" dirty="0" smtClean="0"/>
              <a:t>Abstract Lines</a:t>
            </a:r>
            <a:endParaRPr lang="en-US" sz="4400" dirty="0"/>
          </a:p>
        </p:txBody>
      </p:sp>
      <p:pic>
        <p:nvPicPr>
          <p:cNvPr id="8194" name="Picture 2" descr="http://timelifeblog.files.wordpress.com/2012/01/506957281.jpg?w=3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1" y="191643"/>
            <a:ext cx="5099216" cy="639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6074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Shape and Form</a:t>
            </a:r>
            <a:endParaRPr lang="en-US" dirty="0"/>
          </a:p>
        </p:txBody>
      </p:sp>
      <p:pic>
        <p:nvPicPr>
          <p:cNvPr id="9218" name="Picture 2" descr="http://www.buyafricanantiques.com/images/Ekonda_H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2930" y="0"/>
            <a:ext cx="4981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0278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88530620"/>
              </p:ext>
            </p:extLst>
          </p:nvPr>
        </p:nvGraphicFramePr>
        <p:xfrm>
          <a:off x="257908" y="351692"/>
          <a:ext cx="11934092" cy="6506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25094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631" y="0"/>
            <a:ext cx="9720072" cy="1499616"/>
          </a:xfrm>
        </p:spPr>
        <p:txBody>
          <a:bodyPr/>
          <a:lstStyle/>
          <a:p>
            <a:r>
              <a:rPr lang="en-US" dirty="0" smtClean="0"/>
              <a:t>Shape/Form</a:t>
            </a:r>
            <a:endParaRPr lang="en-US" dirty="0"/>
          </a:p>
        </p:txBody>
      </p:sp>
      <p:sp>
        <p:nvSpPr>
          <p:cNvPr id="3" name="Content Placeholder 2"/>
          <p:cNvSpPr>
            <a:spLocks noGrp="1"/>
          </p:cNvSpPr>
          <p:nvPr>
            <p:ph idx="1"/>
          </p:nvPr>
        </p:nvSpPr>
        <p:spPr>
          <a:xfrm>
            <a:off x="741968" y="985087"/>
            <a:ext cx="4743626" cy="4023360"/>
          </a:xfrm>
        </p:spPr>
        <p:txBody>
          <a:bodyPr>
            <a:normAutofit fontScale="92500"/>
          </a:bodyPr>
          <a:lstStyle/>
          <a:p>
            <a:r>
              <a:rPr lang="en-US" sz="4800" u="sng" dirty="0" smtClean="0"/>
              <a:t>Shape</a:t>
            </a:r>
            <a:r>
              <a:rPr lang="en-US" sz="4800" dirty="0" smtClean="0"/>
              <a:t> - A two dimensional area with a recognizable boundary.</a:t>
            </a:r>
          </a:p>
          <a:p>
            <a:r>
              <a:rPr lang="en-US" sz="4800" u="sng" dirty="0" smtClean="0"/>
              <a:t>Form-</a:t>
            </a:r>
            <a:r>
              <a:rPr lang="en-US" sz="4800" dirty="0" smtClean="0"/>
              <a:t> a 3 dimensional shape</a:t>
            </a:r>
            <a:endParaRPr lang="en-US" sz="4800" dirty="0"/>
          </a:p>
          <a:p>
            <a:endParaRPr lang="en-US" sz="4800" dirty="0"/>
          </a:p>
        </p:txBody>
      </p:sp>
      <p:sp>
        <p:nvSpPr>
          <p:cNvPr id="4" name="Isosceles Triangle 3"/>
          <p:cNvSpPr/>
          <p:nvPr/>
        </p:nvSpPr>
        <p:spPr>
          <a:xfrm>
            <a:off x="6450254" y="893122"/>
            <a:ext cx="1323858" cy="16656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9508265" y="2468865"/>
            <a:ext cx="1250328" cy="2166092"/>
          </a:xfrm>
          <a:custGeom>
            <a:avLst/>
            <a:gdLst>
              <a:gd name="connsiteX0" fmla="*/ 773763 w 2359158"/>
              <a:gd name="connsiteY0" fmla="*/ 257908 h 3493477"/>
              <a:gd name="connsiteX1" fmla="*/ 773763 w 2359158"/>
              <a:gd name="connsiteY1" fmla="*/ 257908 h 3493477"/>
              <a:gd name="connsiteX2" fmla="*/ 1359917 w 2359158"/>
              <a:gd name="connsiteY2" fmla="*/ 328246 h 3493477"/>
              <a:gd name="connsiteX3" fmla="*/ 1453702 w 2359158"/>
              <a:gd name="connsiteY3" fmla="*/ 351692 h 3493477"/>
              <a:gd name="connsiteX4" fmla="*/ 1570933 w 2359158"/>
              <a:gd name="connsiteY4" fmla="*/ 422031 h 3493477"/>
              <a:gd name="connsiteX5" fmla="*/ 1664717 w 2359158"/>
              <a:gd name="connsiteY5" fmla="*/ 468923 h 3493477"/>
              <a:gd name="connsiteX6" fmla="*/ 1735056 w 2359158"/>
              <a:gd name="connsiteY6" fmla="*/ 539261 h 3493477"/>
              <a:gd name="connsiteX7" fmla="*/ 1852286 w 2359158"/>
              <a:gd name="connsiteY7" fmla="*/ 562708 h 3493477"/>
              <a:gd name="connsiteX8" fmla="*/ 1922625 w 2359158"/>
              <a:gd name="connsiteY8" fmla="*/ 633046 h 3493477"/>
              <a:gd name="connsiteX9" fmla="*/ 1969517 w 2359158"/>
              <a:gd name="connsiteY9" fmla="*/ 703385 h 3493477"/>
              <a:gd name="connsiteX10" fmla="*/ 2039856 w 2359158"/>
              <a:gd name="connsiteY10" fmla="*/ 797169 h 3493477"/>
              <a:gd name="connsiteX11" fmla="*/ 2110194 w 2359158"/>
              <a:gd name="connsiteY11" fmla="*/ 867508 h 3493477"/>
              <a:gd name="connsiteX12" fmla="*/ 2157086 w 2359158"/>
              <a:gd name="connsiteY12" fmla="*/ 984738 h 3493477"/>
              <a:gd name="connsiteX13" fmla="*/ 2180533 w 2359158"/>
              <a:gd name="connsiteY13" fmla="*/ 1055077 h 3493477"/>
              <a:gd name="connsiteX14" fmla="*/ 2250871 w 2359158"/>
              <a:gd name="connsiteY14" fmla="*/ 1148861 h 3493477"/>
              <a:gd name="connsiteX15" fmla="*/ 2321209 w 2359158"/>
              <a:gd name="connsiteY15" fmla="*/ 1266092 h 3493477"/>
              <a:gd name="connsiteX16" fmla="*/ 2321209 w 2359158"/>
              <a:gd name="connsiteY16" fmla="*/ 1781908 h 3493477"/>
              <a:gd name="connsiteX17" fmla="*/ 2227425 w 2359158"/>
              <a:gd name="connsiteY17" fmla="*/ 1922585 h 3493477"/>
              <a:gd name="connsiteX18" fmla="*/ 2180533 w 2359158"/>
              <a:gd name="connsiteY18" fmla="*/ 1992923 h 3493477"/>
              <a:gd name="connsiteX19" fmla="*/ 2110194 w 2359158"/>
              <a:gd name="connsiteY19" fmla="*/ 2110154 h 3493477"/>
              <a:gd name="connsiteX20" fmla="*/ 2133640 w 2359158"/>
              <a:gd name="connsiteY20" fmla="*/ 2532185 h 3493477"/>
              <a:gd name="connsiteX21" fmla="*/ 2110194 w 2359158"/>
              <a:gd name="connsiteY21" fmla="*/ 2907323 h 3493477"/>
              <a:gd name="connsiteX22" fmla="*/ 1969517 w 2359158"/>
              <a:gd name="connsiteY22" fmla="*/ 3024554 h 3493477"/>
              <a:gd name="connsiteX23" fmla="*/ 1852286 w 2359158"/>
              <a:gd name="connsiteY23" fmla="*/ 3071446 h 3493477"/>
              <a:gd name="connsiteX24" fmla="*/ 1758502 w 2359158"/>
              <a:gd name="connsiteY24" fmla="*/ 3094892 h 3493477"/>
              <a:gd name="connsiteX25" fmla="*/ 1641271 w 2359158"/>
              <a:gd name="connsiteY25" fmla="*/ 3141785 h 3493477"/>
              <a:gd name="connsiteX26" fmla="*/ 1547486 w 2359158"/>
              <a:gd name="connsiteY26" fmla="*/ 3165231 h 3493477"/>
              <a:gd name="connsiteX27" fmla="*/ 1430256 w 2359158"/>
              <a:gd name="connsiteY27" fmla="*/ 3212123 h 3493477"/>
              <a:gd name="connsiteX28" fmla="*/ 1336471 w 2359158"/>
              <a:gd name="connsiteY28" fmla="*/ 3235569 h 3493477"/>
              <a:gd name="connsiteX29" fmla="*/ 1219240 w 2359158"/>
              <a:gd name="connsiteY29" fmla="*/ 3282461 h 3493477"/>
              <a:gd name="connsiteX30" fmla="*/ 1055117 w 2359158"/>
              <a:gd name="connsiteY30" fmla="*/ 3305908 h 3493477"/>
              <a:gd name="connsiteX31" fmla="*/ 984779 w 2359158"/>
              <a:gd name="connsiteY31" fmla="*/ 3329354 h 3493477"/>
              <a:gd name="connsiteX32" fmla="*/ 844102 w 2359158"/>
              <a:gd name="connsiteY32" fmla="*/ 3352800 h 3493477"/>
              <a:gd name="connsiteX33" fmla="*/ 797209 w 2359158"/>
              <a:gd name="connsiteY33" fmla="*/ 3423138 h 3493477"/>
              <a:gd name="connsiteX34" fmla="*/ 679979 w 2359158"/>
              <a:gd name="connsiteY34" fmla="*/ 3493477 h 3493477"/>
              <a:gd name="connsiteX35" fmla="*/ 539302 w 2359158"/>
              <a:gd name="connsiteY35" fmla="*/ 3470031 h 3493477"/>
              <a:gd name="connsiteX36" fmla="*/ 492409 w 2359158"/>
              <a:gd name="connsiteY36" fmla="*/ 3399692 h 3493477"/>
              <a:gd name="connsiteX37" fmla="*/ 351733 w 2359158"/>
              <a:gd name="connsiteY37" fmla="*/ 3235569 h 3493477"/>
              <a:gd name="connsiteX38" fmla="*/ 234502 w 2359158"/>
              <a:gd name="connsiteY38" fmla="*/ 3024554 h 3493477"/>
              <a:gd name="connsiteX39" fmla="*/ 164163 w 2359158"/>
              <a:gd name="connsiteY39" fmla="*/ 2766646 h 3493477"/>
              <a:gd name="connsiteX40" fmla="*/ 93825 w 2359158"/>
              <a:gd name="connsiteY40" fmla="*/ 2555631 h 3493477"/>
              <a:gd name="connsiteX41" fmla="*/ 70379 w 2359158"/>
              <a:gd name="connsiteY41" fmla="*/ 2438400 h 3493477"/>
              <a:gd name="connsiteX42" fmla="*/ 23486 w 2359158"/>
              <a:gd name="connsiteY42" fmla="*/ 2344615 h 3493477"/>
              <a:gd name="connsiteX43" fmla="*/ 40 w 2359158"/>
              <a:gd name="connsiteY43" fmla="*/ 2133600 h 3493477"/>
              <a:gd name="connsiteX44" fmla="*/ 23486 w 2359158"/>
              <a:gd name="connsiteY44" fmla="*/ 1969477 h 3493477"/>
              <a:gd name="connsiteX45" fmla="*/ 93825 w 2359158"/>
              <a:gd name="connsiteY45" fmla="*/ 1922585 h 3493477"/>
              <a:gd name="connsiteX46" fmla="*/ 140717 w 2359158"/>
              <a:gd name="connsiteY46" fmla="*/ 1852246 h 3493477"/>
              <a:gd name="connsiteX47" fmla="*/ 281394 w 2359158"/>
              <a:gd name="connsiteY47" fmla="*/ 1711569 h 3493477"/>
              <a:gd name="connsiteX48" fmla="*/ 422071 w 2359158"/>
              <a:gd name="connsiteY48" fmla="*/ 1594338 h 3493477"/>
              <a:gd name="connsiteX49" fmla="*/ 515856 w 2359158"/>
              <a:gd name="connsiteY49" fmla="*/ 1453661 h 3493477"/>
              <a:gd name="connsiteX50" fmla="*/ 586194 w 2359158"/>
              <a:gd name="connsiteY50" fmla="*/ 1312985 h 3493477"/>
              <a:gd name="connsiteX51" fmla="*/ 562748 w 2359158"/>
              <a:gd name="connsiteY51" fmla="*/ 961292 h 3493477"/>
              <a:gd name="connsiteX52" fmla="*/ 539302 w 2359158"/>
              <a:gd name="connsiteY52" fmla="*/ 890954 h 3493477"/>
              <a:gd name="connsiteX53" fmla="*/ 492409 w 2359158"/>
              <a:gd name="connsiteY53" fmla="*/ 844061 h 3493477"/>
              <a:gd name="connsiteX54" fmla="*/ 445517 w 2359158"/>
              <a:gd name="connsiteY54" fmla="*/ 750277 h 3493477"/>
              <a:gd name="connsiteX55" fmla="*/ 375179 w 2359158"/>
              <a:gd name="connsiteY55" fmla="*/ 703385 h 3493477"/>
              <a:gd name="connsiteX56" fmla="*/ 281394 w 2359158"/>
              <a:gd name="connsiteY56" fmla="*/ 586154 h 3493477"/>
              <a:gd name="connsiteX57" fmla="*/ 211056 w 2359158"/>
              <a:gd name="connsiteY57" fmla="*/ 539261 h 3493477"/>
              <a:gd name="connsiteX58" fmla="*/ 164163 w 2359158"/>
              <a:gd name="connsiteY58" fmla="*/ 492369 h 3493477"/>
              <a:gd name="connsiteX59" fmla="*/ 117271 w 2359158"/>
              <a:gd name="connsiteY59" fmla="*/ 422031 h 3493477"/>
              <a:gd name="connsiteX60" fmla="*/ 46933 w 2359158"/>
              <a:gd name="connsiteY60" fmla="*/ 398585 h 3493477"/>
              <a:gd name="connsiteX61" fmla="*/ 23486 w 2359158"/>
              <a:gd name="connsiteY61" fmla="*/ 164123 h 3493477"/>
              <a:gd name="connsiteX62" fmla="*/ 46933 w 2359158"/>
              <a:gd name="connsiteY62" fmla="*/ 93785 h 3493477"/>
              <a:gd name="connsiteX63" fmla="*/ 187609 w 2359158"/>
              <a:gd name="connsiteY63" fmla="*/ 46892 h 3493477"/>
              <a:gd name="connsiteX64" fmla="*/ 375179 w 2359158"/>
              <a:gd name="connsiteY64" fmla="*/ 0 h 3493477"/>
              <a:gd name="connsiteX65" fmla="*/ 633086 w 2359158"/>
              <a:gd name="connsiteY65" fmla="*/ 23446 h 3493477"/>
              <a:gd name="connsiteX66" fmla="*/ 703425 w 2359158"/>
              <a:gd name="connsiteY66" fmla="*/ 140677 h 3493477"/>
              <a:gd name="connsiteX67" fmla="*/ 773763 w 2359158"/>
              <a:gd name="connsiteY67" fmla="*/ 164123 h 3493477"/>
              <a:gd name="connsiteX68" fmla="*/ 820656 w 2359158"/>
              <a:gd name="connsiteY68" fmla="*/ 211015 h 3493477"/>
              <a:gd name="connsiteX69" fmla="*/ 867548 w 2359158"/>
              <a:gd name="connsiteY69" fmla="*/ 281354 h 3493477"/>
              <a:gd name="connsiteX70" fmla="*/ 773763 w 2359158"/>
              <a:gd name="connsiteY70" fmla="*/ 257908 h 349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59158" h="3493477">
                <a:moveTo>
                  <a:pt x="773763" y="257908"/>
                </a:moveTo>
                <a:lnTo>
                  <a:pt x="773763" y="257908"/>
                </a:lnTo>
                <a:lnTo>
                  <a:pt x="1359917" y="328246"/>
                </a:lnTo>
                <a:cubicBezTo>
                  <a:pt x="1391839" y="332649"/>
                  <a:pt x="1424256" y="338605"/>
                  <a:pt x="1453702" y="351692"/>
                </a:cubicBezTo>
                <a:cubicBezTo>
                  <a:pt x="1495346" y="370200"/>
                  <a:pt x="1531097" y="399900"/>
                  <a:pt x="1570933" y="422031"/>
                </a:cubicBezTo>
                <a:cubicBezTo>
                  <a:pt x="1601486" y="439005"/>
                  <a:pt x="1636276" y="448608"/>
                  <a:pt x="1664717" y="468923"/>
                </a:cubicBezTo>
                <a:cubicBezTo>
                  <a:pt x="1691699" y="488196"/>
                  <a:pt x="1705399" y="524432"/>
                  <a:pt x="1735056" y="539261"/>
                </a:cubicBezTo>
                <a:cubicBezTo>
                  <a:pt x="1770699" y="557083"/>
                  <a:pt x="1813209" y="554892"/>
                  <a:pt x="1852286" y="562708"/>
                </a:cubicBezTo>
                <a:cubicBezTo>
                  <a:pt x="1875732" y="586154"/>
                  <a:pt x="1901398" y="607573"/>
                  <a:pt x="1922625" y="633046"/>
                </a:cubicBezTo>
                <a:cubicBezTo>
                  <a:pt x="1940665" y="654694"/>
                  <a:pt x="1953138" y="680455"/>
                  <a:pt x="1969517" y="703385"/>
                </a:cubicBezTo>
                <a:cubicBezTo>
                  <a:pt x="1992230" y="735183"/>
                  <a:pt x="2014425" y="767500"/>
                  <a:pt x="2039856" y="797169"/>
                </a:cubicBezTo>
                <a:cubicBezTo>
                  <a:pt x="2061435" y="822344"/>
                  <a:pt x="2086748" y="844062"/>
                  <a:pt x="2110194" y="867508"/>
                </a:cubicBezTo>
                <a:cubicBezTo>
                  <a:pt x="2125825" y="906585"/>
                  <a:pt x="2142308" y="945331"/>
                  <a:pt x="2157086" y="984738"/>
                </a:cubicBezTo>
                <a:cubicBezTo>
                  <a:pt x="2165764" y="1007879"/>
                  <a:pt x="2168271" y="1033619"/>
                  <a:pt x="2180533" y="1055077"/>
                </a:cubicBezTo>
                <a:cubicBezTo>
                  <a:pt x="2199921" y="1089005"/>
                  <a:pt x="2229195" y="1116347"/>
                  <a:pt x="2250871" y="1148861"/>
                </a:cubicBezTo>
                <a:cubicBezTo>
                  <a:pt x="2276149" y="1186779"/>
                  <a:pt x="2297763" y="1227015"/>
                  <a:pt x="2321209" y="1266092"/>
                </a:cubicBezTo>
                <a:cubicBezTo>
                  <a:pt x="2373397" y="1474838"/>
                  <a:pt x="2370193" y="1422697"/>
                  <a:pt x="2321209" y="1781908"/>
                </a:cubicBezTo>
                <a:cubicBezTo>
                  <a:pt x="2309556" y="1867360"/>
                  <a:pt x="2270491" y="1868752"/>
                  <a:pt x="2227425" y="1922585"/>
                </a:cubicBezTo>
                <a:cubicBezTo>
                  <a:pt x="2209822" y="1944589"/>
                  <a:pt x="2193135" y="1967719"/>
                  <a:pt x="2180533" y="1992923"/>
                </a:cubicBezTo>
                <a:cubicBezTo>
                  <a:pt x="2119659" y="2114669"/>
                  <a:pt x="2201785" y="2018562"/>
                  <a:pt x="2110194" y="2110154"/>
                </a:cubicBezTo>
                <a:cubicBezTo>
                  <a:pt x="2118009" y="2250831"/>
                  <a:pt x="2120282" y="2391926"/>
                  <a:pt x="2133640" y="2532185"/>
                </a:cubicBezTo>
                <a:cubicBezTo>
                  <a:pt x="2156687" y="2774175"/>
                  <a:pt x="2297712" y="2269755"/>
                  <a:pt x="2110194" y="2907323"/>
                </a:cubicBezTo>
                <a:cubicBezTo>
                  <a:pt x="2080873" y="3007014"/>
                  <a:pt x="2041607" y="2997520"/>
                  <a:pt x="1969517" y="3024554"/>
                </a:cubicBezTo>
                <a:cubicBezTo>
                  <a:pt x="1930110" y="3039332"/>
                  <a:pt x="1892213" y="3058137"/>
                  <a:pt x="1852286" y="3071446"/>
                </a:cubicBezTo>
                <a:cubicBezTo>
                  <a:pt x="1821716" y="3081636"/>
                  <a:pt x="1789072" y="3084702"/>
                  <a:pt x="1758502" y="3094892"/>
                </a:cubicBezTo>
                <a:cubicBezTo>
                  <a:pt x="1718575" y="3108201"/>
                  <a:pt x="1681198" y="3128476"/>
                  <a:pt x="1641271" y="3141785"/>
                </a:cubicBezTo>
                <a:cubicBezTo>
                  <a:pt x="1610701" y="3151975"/>
                  <a:pt x="1578056" y="3155041"/>
                  <a:pt x="1547486" y="3165231"/>
                </a:cubicBezTo>
                <a:cubicBezTo>
                  <a:pt x="1507559" y="3178540"/>
                  <a:pt x="1470183" y="3198814"/>
                  <a:pt x="1430256" y="3212123"/>
                </a:cubicBezTo>
                <a:cubicBezTo>
                  <a:pt x="1399686" y="3222313"/>
                  <a:pt x="1367041" y="3225379"/>
                  <a:pt x="1336471" y="3235569"/>
                </a:cubicBezTo>
                <a:cubicBezTo>
                  <a:pt x="1296544" y="3248878"/>
                  <a:pt x="1260071" y="3272253"/>
                  <a:pt x="1219240" y="3282461"/>
                </a:cubicBezTo>
                <a:cubicBezTo>
                  <a:pt x="1165627" y="3295864"/>
                  <a:pt x="1109825" y="3298092"/>
                  <a:pt x="1055117" y="3305908"/>
                </a:cubicBezTo>
                <a:cubicBezTo>
                  <a:pt x="1031671" y="3313723"/>
                  <a:pt x="1008905" y="3323993"/>
                  <a:pt x="984779" y="3329354"/>
                </a:cubicBezTo>
                <a:cubicBezTo>
                  <a:pt x="938372" y="3339667"/>
                  <a:pt x="886622" y="3331540"/>
                  <a:pt x="844102" y="3352800"/>
                </a:cubicBezTo>
                <a:cubicBezTo>
                  <a:pt x="818898" y="3365402"/>
                  <a:pt x="814812" y="3401134"/>
                  <a:pt x="797209" y="3423138"/>
                </a:cubicBezTo>
                <a:cubicBezTo>
                  <a:pt x="750395" y="3481656"/>
                  <a:pt x="751663" y="3469582"/>
                  <a:pt x="679979" y="3493477"/>
                </a:cubicBezTo>
                <a:cubicBezTo>
                  <a:pt x="633087" y="3485662"/>
                  <a:pt x="581822" y="3491291"/>
                  <a:pt x="539302" y="3470031"/>
                </a:cubicBezTo>
                <a:cubicBezTo>
                  <a:pt x="514098" y="3457429"/>
                  <a:pt x="510449" y="3421340"/>
                  <a:pt x="492409" y="3399692"/>
                </a:cubicBezTo>
                <a:cubicBezTo>
                  <a:pt x="421331" y="3314399"/>
                  <a:pt x="410273" y="3340941"/>
                  <a:pt x="351733" y="3235569"/>
                </a:cubicBezTo>
                <a:cubicBezTo>
                  <a:pt x="198223" y="2959251"/>
                  <a:pt x="415608" y="3266029"/>
                  <a:pt x="234502" y="3024554"/>
                </a:cubicBezTo>
                <a:cubicBezTo>
                  <a:pt x="177808" y="2627694"/>
                  <a:pt x="253672" y="3035173"/>
                  <a:pt x="164163" y="2766646"/>
                </a:cubicBezTo>
                <a:cubicBezTo>
                  <a:pt x="73259" y="2493936"/>
                  <a:pt x="211691" y="2791363"/>
                  <a:pt x="93825" y="2555631"/>
                </a:cubicBezTo>
                <a:cubicBezTo>
                  <a:pt x="86010" y="2516554"/>
                  <a:pt x="82981" y="2476206"/>
                  <a:pt x="70379" y="2438400"/>
                </a:cubicBezTo>
                <a:cubicBezTo>
                  <a:pt x="59326" y="2405242"/>
                  <a:pt x="31345" y="2378672"/>
                  <a:pt x="23486" y="2344615"/>
                </a:cubicBezTo>
                <a:cubicBezTo>
                  <a:pt x="7572" y="2275656"/>
                  <a:pt x="7855" y="2203938"/>
                  <a:pt x="40" y="2133600"/>
                </a:cubicBezTo>
                <a:cubicBezTo>
                  <a:pt x="7855" y="2078892"/>
                  <a:pt x="1041" y="2019977"/>
                  <a:pt x="23486" y="1969477"/>
                </a:cubicBezTo>
                <a:cubicBezTo>
                  <a:pt x="34931" y="1943727"/>
                  <a:pt x="73900" y="1942510"/>
                  <a:pt x="93825" y="1922585"/>
                </a:cubicBezTo>
                <a:cubicBezTo>
                  <a:pt x="113750" y="1902660"/>
                  <a:pt x="121996" y="1873307"/>
                  <a:pt x="140717" y="1852246"/>
                </a:cubicBezTo>
                <a:cubicBezTo>
                  <a:pt x="184775" y="1802681"/>
                  <a:pt x="234502" y="1758461"/>
                  <a:pt x="281394" y="1711569"/>
                </a:cubicBezTo>
                <a:cubicBezTo>
                  <a:pt x="371656" y="1621307"/>
                  <a:pt x="324146" y="1659623"/>
                  <a:pt x="422071" y="1594338"/>
                </a:cubicBezTo>
                <a:cubicBezTo>
                  <a:pt x="453333" y="1547446"/>
                  <a:pt x="498034" y="1507127"/>
                  <a:pt x="515856" y="1453661"/>
                </a:cubicBezTo>
                <a:cubicBezTo>
                  <a:pt x="548213" y="1356590"/>
                  <a:pt x="525593" y="1403887"/>
                  <a:pt x="586194" y="1312985"/>
                </a:cubicBezTo>
                <a:cubicBezTo>
                  <a:pt x="638050" y="1157414"/>
                  <a:pt x="620072" y="1247916"/>
                  <a:pt x="562748" y="961292"/>
                </a:cubicBezTo>
                <a:cubicBezTo>
                  <a:pt x="557901" y="937058"/>
                  <a:pt x="552017" y="912146"/>
                  <a:pt x="539302" y="890954"/>
                </a:cubicBezTo>
                <a:cubicBezTo>
                  <a:pt x="527929" y="871999"/>
                  <a:pt x="504671" y="862454"/>
                  <a:pt x="492409" y="844061"/>
                </a:cubicBezTo>
                <a:cubicBezTo>
                  <a:pt x="473021" y="814980"/>
                  <a:pt x="467892" y="777127"/>
                  <a:pt x="445517" y="750277"/>
                </a:cubicBezTo>
                <a:cubicBezTo>
                  <a:pt x="427478" y="728630"/>
                  <a:pt x="397183" y="720988"/>
                  <a:pt x="375179" y="703385"/>
                </a:cubicBezTo>
                <a:cubicBezTo>
                  <a:pt x="259169" y="610577"/>
                  <a:pt x="403254" y="708015"/>
                  <a:pt x="281394" y="586154"/>
                </a:cubicBezTo>
                <a:cubicBezTo>
                  <a:pt x="261469" y="566229"/>
                  <a:pt x="233060" y="556864"/>
                  <a:pt x="211056" y="539261"/>
                </a:cubicBezTo>
                <a:cubicBezTo>
                  <a:pt x="193795" y="525452"/>
                  <a:pt x="177972" y="509630"/>
                  <a:pt x="164163" y="492369"/>
                </a:cubicBezTo>
                <a:cubicBezTo>
                  <a:pt x="146560" y="470365"/>
                  <a:pt x="139275" y="439634"/>
                  <a:pt x="117271" y="422031"/>
                </a:cubicBezTo>
                <a:cubicBezTo>
                  <a:pt x="97972" y="406592"/>
                  <a:pt x="70379" y="406400"/>
                  <a:pt x="46933" y="398585"/>
                </a:cubicBezTo>
                <a:cubicBezTo>
                  <a:pt x="-5968" y="239883"/>
                  <a:pt x="-14674" y="297682"/>
                  <a:pt x="23486" y="164123"/>
                </a:cubicBezTo>
                <a:cubicBezTo>
                  <a:pt x="30276" y="140360"/>
                  <a:pt x="26822" y="108150"/>
                  <a:pt x="46933" y="93785"/>
                </a:cubicBezTo>
                <a:cubicBezTo>
                  <a:pt x="87155" y="65055"/>
                  <a:pt x="140717" y="62523"/>
                  <a:pt x="187609" y="46892"/>
                </a:cubicBezTo>
                <a:cubicBezTo>
                  <a:pt x="295747" y="10845"/>
                  <a:pt x="233724" y="28291"/>
                  <a:pt x="375179" y="0"/>
                </a:cubicBezTo>
                <a:cubicBezTo>
                  <a:pt x="461148" y="7815"/>
                  <a:pt x="548973" y="4035"/>
                  <a:pt x="633086" y="23446"/>
                </a:cubicBezTo>
                <a:cubicBezTo>
                  <a:pt x="703868" y="39780"/>
                  <a:pt x="665818" y="103070"/>
                  <a:pt x="703425" y="140677"/>
                </a:cubicBezTo>
                <a:cubicBezTo>
                  <a:pt x="720901" y="158153"/>
                  <a:pt x="750317" y="156308"/>
                  <a:pt x="773763" y="164123"/>
                </a:cubicBezTo>
                <a:cubicBezTo>
                  <a:pt x="789394" y="179754"/>
                  <a:pt x="806847" y="193754"/>
                  <a:pt x="820656" y="211015"/>
                </a:cubicBezTo>
                <a:cubicBezTo>
                  <a:pt x="838259" y="233019"/>
                  <a:pt x="867548" y="281354"/>
                  <a:pt x="867548" y="281354"/>
                </a:cubicBezTo>
                <a:lnTo>
                  <a:pt x="773763" y="25790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06861" y="2484703"/>
            <a:ext cx="2345436" cy="646331"/>
          </a:xfrm>
          <a:prstGeom prst="rect">
            <a:avLst/>
          </a:prstGeom>
          <a:noFill/>
        </p:spPr>
        <p:txBody>
          <a:bodyPr wrap="square" rtlCol="0">
            <a:spAutoFit/>
          </a:bodyPr>
          <a:lstStyle/>
          <a:p>
            <a:r>
              <a:rPr lang="en-US" sz="3600" dirty="0" smtClean="0"/>
              <a:t>Geometric</a:t>
            </a:r>
            <a:endParaRPr lang="en-US" sz="3600" dirty="0"/>
          </a:p>
        </p:txBody>
      </p:sp>
      <p:sp>
        <p:nvSpPr>
          <p:cNvPr id="7" name="TextBox 6"/>
          <p:cNvSpPr txBox="1"/>
          <p:nvPr/>
        </p:nvSpPr>
        <p:spPr>
          <a:xfrm>
            <a:off x="9622290" y="4239961"/>
            <a:ext cx="2345436" cy="646331"/>
          </a:xfrm>
          <a:prstGeom prst="rect">
            <a:avLst/>
          </a:prstGeom>
          <a:noFill/>
        </p:spPr>
        <p:txBody>
          <a:bodyPr wrap="square" rtlCol="0">
            <a:spAutoFit/>
          </a:bodyPr>
          <a:lstStyle/>
          <a:p>
            <a:r>
              <a:rPr lang="en-US" sz="3600" dirty="0" smtClean="0"/>
              <a:t>Organic</a:t>
            </a:r>
            <a:endParaRPr lang="en-US" sz="3600" dirty="0"/>
          </a:p>
        </p:txBody>
      </p:sp>
      <p:sp>
        <p:nvSpPr>
          <p:cNvPr id="8" name="TextBox 7"/>
          <p:cNvSpPr txBox="1"/>
          <p:nvPr/>
        </p:nvSpPr>
        <p:spPr>
          <a:xfrm>
            <a:off x="8241762" y="985087"/>
            <a:ext cx="2345436" cy="1200329"/>
          </a:xfrm>
          <a:prstGeom prst="rect">
            <a:avLst/>
          </a:prstGeom>
          <a:noFill/>
        </p:spPr>
        <p:txBody>
          <a:bodyPr wrap="square" rtlCol="0">
            <a:spAutoFit/>
          </a:bodyPr>
          <a:lstStyle/>
          <a:p>
            <a:r>
              <a:rPr lang="en-US" sz="3600" dirty="0" smtClean="0"/>
              <a:t>Closed Shapes</a:t>
            </a:r>
            <a:endParaRPr lang="en-US" sz="3600" dirty="0"/>
          </a:p>
        </p:txBody>
      </p:sp>
      <p:cxnSp>
        <p:nvCxnSpPr>
          <p:cNvPr id="10" name="Straight Arrow Connector 9"/>
          <p:cNvCxnSpPr>
            <a:stCxn id="8" idx="1"/>
          </p:cNvCxnSpPr>
          <p:nvPr/>
        </p:nvCxnSpPr>
        <p:spPr>
          <a:xfrm flipH="1">
            <a:off x="7746872" y="1585252"/>
            <a:ext cx="494890" cy="2899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9542585" y="2185416"/>
            <a:ext cx="194800" cy="365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7200161" y="3778532"/>
            <a:ext cx="1852246" cy="2039816"/>
            <a:chOff x="6377354" y="4724400"/>
            <a:chExt cx="1852246" cy="2039816"/>
          </a:xfrm>
        </p:grpSpPr>
        <p:sp>
          <p:nvSpPr>
            <p:cNvPr id="15" name="Double Brace 14"/>
            <p:cNvSpPr/>
            <p:nvPr/>
          </p:nvSpPr>
          <p:spPr>
            <a:xfrm>
              <a:off x="6377354" y="4724400"/>
              <a:ext cx="1852246" cy="2039816"/>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p:cNvCxnSpPr/>
            <p:nvPr/>
          </p:nvCxnSpPr>
          <p:spPr>
            <a:xfrm>
              <a:off x="6822831" y="4724400"/>
              <a:ext cx="10785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658708" y="6764216"/>
              <a:ext cx="108816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7457618" y="4391705"/>
            <a:ext cx="2345436" cy="1200329"/>
          </a:xfrm>
          <a:prstGeom prst="rect">
            <a:avLst/>
          </a:prstGeom>
          <a:noFill/>
        </p:spPr>
        <p:txBody>
          <a:bodyPr wrap="square" rtlCol="0">
            <a:spAutoFit/>
          </a:bodyPr>
          <a:lstStyle/>
          <a:p>
            <a:r>
              <a:rPr lang="en-US" sz="3600" dirty="0" smtClean="0"/>
              <a:t>Open Shape</a:t>
            </a:r>
            <a:endParaRPr lang="en-US" sz="3600" dirty="0"/>
          </a:p>
        </p:txBody>
      </p:sp>
      <p:sp>
        <p:nvSpPr>
          <p:cNvPr id="24" name="Flowchart: Direct Access Storage 23"/>
          <p:cNvSpPr/>
          <p:nvPr/>
        </p:nvSpPr>
        <p:spPr>
          <a:xfrm>
            <a:off x="2110155" y="5008447"/>
            <a:ext cx="1383323" cy="1172308"/>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48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9" y="337429"/>
            <a:ext cx="9720072" cy="1499616"/>
          </a:xfrm>
        </p:spPr>
        <p:txBody>
          <a:bodyPr/>
          <a:lstStyle/>
          <a:p>
            <a:r>
              <a:rPr lang="en-US" dirty="0" smtClean="0"/>
              <a:t>Positive Shape/ Negative shape</a:t>
            </a:r>
            <a:endParaRPr lang="en-US" dirty="0"/>
          </a:p>
        </p:txBody>
      </p:sp>
      <p:sp>
        <p:nvSpPr>
          <p:cNvPr id="3" name="Content Placeholder 2"/>
          <p:cNvSpPr>
            <a:spLocks noGrp="1"/>
          </p:cNvSpPr>
          <p:nvPr>
            <p:ph idx="1"/>
          </p:nvPr>
        </p:nvSpPr>
        <p:spPr>
          <a:xfrm>
            <a:off x="1024129" y="2286000"/>
            <a:ext cx="5658026" cy="4023360"/>
          </a:xfrm>
        </p:spPr>
        <p:txBody>
          <a:bodyPr>
            <a:normAutofit/>
          </a:bodyPr>
          <a:lstStyle/>
          <a:p>
            <a:r>
              <a:rPr lang="en-US" sz="4400" dirty="0" smtClean="0"/>
              <a:t> a FIGURE is a positive shape</a:t>
            </a:r>
          </a:p>
          <a:p>
            <a:r>
              <a:rPr lang="en-US" sz="4400" dirty="0" smtClean="0"/>
              <a:t>a Ground is a shape that seems to be underneath or around a figure.</a:t>
            </a:r>
            <a:endParaRPr lang="en-US" sz="4400" dirty="0"/>
          </a:p>
        </p:txBody>
      </p:sp>
      <p:pic>
        <p:nvPicPr>
          <p:cNvPr id="11266" name="Picture 2" descr="http://www.hopeonhope.com/wp-content/uploads/2011/11/glass-fac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0823" y="337429"/>
            <a:ext cx="4013254" cy="6136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2937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458138"/>
            <a:ext cx="9720072" cy="1499616"/>
          </a:xfrm>
        </p:spPr>
        <p:txBody>
          <a:bodyPr/>
          <a:lstStyle/>
          <a:p>
            <a:r>
              <a:rPr lang="en-US" dirty="0" smtClean="0"/>
              <a:t>What kinds of shapes do you see?</a:t>
            </a:r>
            <a:endParaRPr lang="en-US" dirty="0"/>
          </a:p>
        </p:txBody>
      </p:sp>
      <p:sp>
        <p:nvSpPr>
          <p:cNvPr id="3" name="Content Placeholder 2"/>
          <p:cNvSpPr>
            <a:spLocks noGrp="1"/>
          </p:cNvSpPr>
          <p:nvPr>
            <p:ph idx="1"/>
          </p:nvPr>
        </p:nvSpPr>
        <p:spPr/>
        <p:txBody>
          <a:bodyPr/>
          <a:lstStyle/>
          <a:p>
            <a:endParaRPr lang="en-US" dirty="0"/>
          </a:p>
        </p:txBody>
      </p:sp>
      <p:pic>
        <p:nvPicPr>
          <p:cNvPr id="10242" name="Picture 2" descr="http://upload.wikimedia.org/wikipedia/commons/b/b4/The_House_by_the_Railroad_by_Edward_Hopper_19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9399" y="1491175"/>
            <a:ext cx="5875823" cy="4947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9380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912" y="585216"/>
            <a:ext cx="9720072" cy="1499616"/>
          </a:xfrm>
        </p:spPr>
        <p:txBody>
          <a:bodyPr/>
          <a:lstStyle/>
          <a:p>
            <a:r>
              <a:rPr lang="en-US" dirty="0" smtClean="0"/>
              <a:t>Value and color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1796677"/>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91428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clancyartpages.files.wordpress.com/2011/10/value-scales-example-ivan-cort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64801" y="0"/>
            <a:ext cx="6454891" cy="64188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586752">
            <a:off x="-442576" y="1674674"/>
            <a:ext cx="5082025" cy="2215991"/>
          </a:xfrm>
          <a:prstGeom prst="rect">
            <a:avLst/>
          </a:prstGeom>
        </p:spPr>
        <p:txBody>
          <a:bodyPr wrap="square">
            <a:spAutoFit/>
          </a:bodyPr>
          <a:lstStyle/>
          <a:p>
            <a:pPr algn="ctr"/>
            <a:r>
              <a:rPr lang="en-US" sz="13800" b="1" dirty="0">
                <a:ln w="6600">
                  <a:solidFill>
                    <a:schemeClr val="accent2"/>
                  </a:solidFill>
                  <a:prstDash val="solid"/>
                </a:ln>
                <a:effectLst>
                  <a:outerShdw dist="38100" dir="2700000" algn="tl" rotWithShape="0">
                    <a:schemeClr val="accent2"/>
                  </a:outerShdw>
                </a:effectLst>
              </a:rPr>
              <a:t>V</a:t>
            </a:r>
            <a:r>
              <a:rPr lang="en-US" sz="13800" b="1" dirty="0">
                <a:ln w="6600">
                  <a:solidFill>
                    <a:schemeClr val="accent2"/>
                  </a:solidFill>
                  <a:prstDash val="solid"/>
                </a:ln>
                <a:solidFill>
                  <a:schemeClr val="tx1">
                    <a:lumMod val="75000"/>
                    <a:lumOff val="25000"/>
                  </a:schemeClr>
                </a:solidFill>
                <a:effectLst>
                  <a:outerShdw dist="38100" dir="2700000" algn="tl" rotWithShape="0">
                    <a:schemeClr val="accent2"/>
                  </a:outerShdw>
                </a:effectLst>
              </a:rPr>
              <a:t>a</a:t>
            </a:r>
            <a:r>
              <a:rPr lang="en-US" sz="13800" b="1" dirty="0">
                <a:ln w="6600">
                  <a:solidFill>
                    <a:schemeClr val="accent2"/>
                  </a:solidFill>
                  <a:prstDash val="solid"/>
                </a:ln>
                <a:solidFill>
                  <a:schemeClr val="bg1">
                    <a:lumMod val="50000"/>
                  </a:schemeClr>
                </a:solidFill>
                <a:effectLst>
                  <a:outerShdw dist="38100" dir="2700000" algn="tl" rotWithShape="0">
                    <a:schemeClr val="accent2"/>
                  </a:outerShdw>
                </a:effectLst>
              </a:rPr>
              <a:t>l</a:t>
            </a:r>
            <a:r>
              <a:rPr lang="en-US" sz="13800" b="1" dirty="0">
                <a:ln w="6600">
                  <a:solidFill>
                    <a:schemeClr val="accent2"/>
                  </a:solidFill>
                  <a:prstDash val="solid"/>
                </a:ln>
                <a:solidFill>
                  <a:schemeClr val="bg1">
                    <a:lumMod val="75000"/>
                  </a:schemeClr>
                </a:solidFill>
                <a:effectLst>
                  <a:outerShdw dist="38100" dir="2700000" algn="tl" rotWithShape="0">
                    <a:schemeClr val="accent2"/>
                  </a:outerShdw>
                </a:effectLst>
              </a:rPr>
              <a:t>u</a:t>
            </a:r>
            <a:r>
              <a:rPr lang="en-US" sz="13800" b="1" dirty="0">
                <a:ln w="6600">
                  <a:solidFill>
                    <a:schemeClr val="accent2"/>
                  </a:solidFill>
                  <a:prstDash val="solid"/>
                </a:ln>
                <a:solidFill>
                  <a:schemeClr val="bg1">
                    <a:lumMod val="85000"/>
                  </a:schemeClr>
                </a:solidFill>
                <a:effectLst>
                  <a:outerShdw dist="38100" dir="2700000" algn="tl" rotWithShape="0">
                    <a:schemeClr val="accent2"/>
                  </a:outerShdw>
                </a:effectLst>
              </a:rPr>
              <a:t>e</a:t>
            </a:r>
          </a:p>
        </p:txBody>
      </p:sp>
    </p:spTree>
    <p:extLst>
      <p:ext uri="{BB962C8B-B14F-4D97-AF65-F5344CB8AC3E}">
        <p14:creationId xmlns:p14="http://schemas.microsoft.com/office/powerpoint/2010/main" val="2448513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dimensions of color	</a:t>
            </a:r>
            <a:endParaRPr lang="en-US" dirty="0"/>
          </a:p>
        </p:txBody>
      </p:sp>
      <p:sp>
        <p:nvSpPr>
          <p:cNvPr id="3" name="Content Placeholder 2"/>
          <p:cNvSpPr>
            <a:spLocks noGrp="1"/>
          </p:cNvSpPr>
          <p:nvPr>
            <p:ph idx="1"/>
          </p:nvPr>
        </p:nvSpPr>
        <p:spPr>
          <a:xfrm>
            <a:off x="1024128" y="2286000"/>
            <a:ext cx="2727257" cy="4023360"/>
          </a:xfrm>
        </p:spPr>
        <p:txBody>
          <a:bodyPr>
            <a:normAutofit/>
          </a:bodyPr>
          <a:lstStyle/>
          <a:p>
            <a:r>
              <a:rPr lang="en-US" sz="5400" dirty="0" smtClean="0"/>
              <a:t>Hue</a:t>
            </a:r>
          </a:p>
          <a:p>
            <a:r>
              <a:rPr lang="en-US" sz="5400" dirty="0" smtClean="0"/>
              <a:t>Value </a:t>
            </a:r>
          </a:p>
          <a:p>
            <a:r>
              <a:rPr lang="en-US" sz="5400" dirty="0" smtClean="0"/>
              <a:t>Intensity</a:t>
            </a:r>
            <a:endParaRPr lang="en-US" sz="5400" dirty="0"/>
          </a:p>
        </p:txBody>
      </p:sp>
      <p:pic>
        <p:nvPicPr>
          <p:cNvPr id="15362" name="Picture 2" descr="http://www.realmenrealstyle.com/wp-content/uploads/2010/09/color_whe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052" y="1695044"/>
            <a:ext cx="5072917" cy="422743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olor whe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883" y="1335024"/>
            <a:ext cx="5224086" cy="5224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0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of Art</a:t>
            </a:r>
            <a:endParaRPr lang="en-US" dirty="0"/>
          </a:p>
        </p:txBody>
      </p:sp>
      <p:sp>
        <p:nvSpPr>
          <p:cNvPr id="3" name="Content Placeholder 2"/>
          <p:cNvSpPr>
            <a:spLocks noGrp="1"/>
          </p:cNvSpPr>
          <p:nvPr>
            <p:ph idx="1"/>
          </p:nvPr>
        </p:nvSpPr>
        <p:spPr/>
        <p:txBody>
          <a:bodyPr numCol="2">
            <a:noAutofit/>
          </a:bodyPr>
          <a:lstStyle/>
          <a:p>
            <a:r>
              <a:rPr lang="en-US" sz="6000" dirty="0" smtClean="0"/>
              <a:t>Line</a:t>
            </a:r>
          </a:p>
          <a:p>
            <a:r>
              <a:rPr lang="en-US" sz="6000" dirty="0" smtClean="0"/>
              <a:t>Shape/Form</a:t>
            </a:r>
          </a:p>
          <a:p>
            <a:r>
              <a:rPr lang="en-US" sz="6000" dirty="0" smtClean="0"/>
              <a:t>Value</a:t>
            </a:r>
          </a:p>
          <a:p>
            <a:r>
              <a:rPr lang="en-US" sz="6000" dirty="0" smtClean="0"/>
              <a:t>Color</a:t>
            </a:r>
          </a:p>
          <a:p>
            <a:r>
              <a:rPr lang="en-US" sz="6000" dirty="0" smtClean="0"/>
              <a:t>Texture</a:t>
            </a:r>
          </a:p>
          <a:p>
            <a:r>
              <a:rPr lang="en-US" sz="6000" dirty="0" smtClean="0"/>
              <a:t>Space</a:t>
            </a:r>
          </a:p>
          <a:p>
            <a:endParaRPr lang="en-US" sz="6000" dirty="0" smtClean="0"/>
          </a:p>
        </p:txBody>
      </p:sp>
    </p:spTree>
    <p:extLst>
      <p:ext uri="{BB962C8B-B14F-4D97-AF65-F5344CB8AC3E}">
        <p14:creationId xmlns:p14="http://schemas.microsoft.com/office/powerpoint/2010/main" val="19829398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a:t>
            </a:r>
            <a:endParaRPr lang="en-US" dirty="0"/>
          </a:p>
        </p:txBody>
      </p:sp>
      <p:graphicFrame>
        <p:nvGraphicFramePr>
          <p:cNvPr id="4" name="Diagram 3"/>
          <p:cNvGraphicFramePr/>
          <p:nvPr>
            <p:extLst>
              <p:ext uri="{D42A27DB-BD31-4B8C-83A1-F6EECF244321}">
                <p14:modId xmlns:p14="http://schemas.microsoft.com/office/powerpoint/2010/main" val="95847400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10445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in 2D Art	</a:t>
            </a:r>
            <a:endParaRPr lang="en-US" dirty="0"/>
          </a:p>
        </p:txBody>
      </p:sp>
      <p:sp>
        <p:nvSpPr>
          <p:cNvPr id="3" name="Content Placeholder 2"/>
          <p:cNvSpPr>
            <a:spLocks noGrp="1"/>
          </p:cNvSpPr>
          <p:nvPr>
            <p:ph idx="1"/>
          </p:nvPr>
        </p:nvSpPr>
        <p:spPr/>
        <p:txBody>
          <a:bodyPr/>
          <a:lstStyle/>
          <a:p>
            <a:r>
              <a:rPr lang="en-US" dirty="0" smtClean="0"/>
              <a:t>OVERLAP</a:t>
            </a:r>
          </a:p>
          <a:p>
            <a:r>
              <a:rPr lang="en-US" dirty="0" smtClean="0"/>
              <a:t>PLACEMENT</a:t>
            </a:r>
          </a:p>
          <a:p>
            <a:r>
              <a:rPr lang="en-US" dirty="0" smtClean="0"/>
              <a:t>LINEAR PERSPECTIVE</a:t>
            </a:r>
          </a:p>
          <a:p>
            <a:r>
              <a:rPr lang="en-US" dirty="0" smtClean="0"/>
              <a:t>AERIAL PERSPECTIVE</a:t>
            </a:r>
          </a:p>
          <a:p>
            <a:endParaRPr lang="en-US" dirty="0"/>
          </a:p>
        </p:txBody>
      </p:sp>
      <p:pic>
        <p:nvPicPr>
          <p:cNvPr id="1026" name="Picture 2" descr="http://www.headforart.com/wp-content/uploads/2010/04/Hicks-The-Cornell-Farm-Detail-right-foregrou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0150" y="1523088"/>
            <a:ext cx="6537960" cy="49034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augustana.edu/users/arwalters/design/hokusai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556" y="1335024"/>
            <a:ext cx="6971148" cy="52833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artistdaily.com/images/premiums/drawing-perspective/linear-perspectiv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0150" y="559070"/>
            <a:ext cx="4841428" cy="57502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tfaoi.com/am/2am/2am5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556" y="737044"/>
            <a:ext cx="6971148" cy="5482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69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723" y="495064"/>
            <a:ext cx="9720072" cy="1499616"/>
          </a:xfrm>
        </p:spPr>
        <p:txBody>
          <a:bodyPr/>
          <a:lstStyle/>
          <a:p>
            <a:r>
              <a:rPr lang="en-US" dirty="0" smtClean="0"/>
              <a:t>SPACE IN 3d ART	</a:t>
            </a:r>
            <a:endParaRPr lang="en-US" dirty="0"/>
          </a:p>
        </p:txBody>
      </p:sp>
      <p:sp>
        <p:nvSpPr>
          <p:cNvPr id="4" name="Content Placeholder 3"/>
          <p:cNvSpPr>
            <a:spLocks noGrp="1"/>
          </p:cNvSpPr>
          <p:nvPr>
            <p:ph idx="1"/>
          </p:nvPr>
        </p:nvSpPr>
        <p:spPr>
          <a:xfrm>
            <a:off x="985490" y="1729115"/>
            <a:ext cx="9720073" cy="4023360"/>
          </a:xfrm>
        </p:spPr>
        <p:txBody>
          <a:bodyPr/>
          <a:lstStyle/>
          <a:p>
            <a:r>
              <a:rPr lang="en-US" dirty="0" smtClean="0"/>
              <a:t>POSITIVE/NEGATIVE</a:t>
            </a:r>
            <a:endParaRPr lang="en-US" dirty="0"/>
          </a:p>
          <a:p>
            <a:r>
              <a:rPr lang="en-US" dirty="0" smtClean="0"/>
              <a:t>OPEN/CLOSED</a:t>
            </a:r>
            <a:endParaRPr lang="en-US" dirty="0"/>
          </a:p>
        </p:txBody>
      </p:sp>
      <p:pic>
        <p:nvPicPr>
          <p:cNvPr id="2052" name="Picture 4" descr="http://mhsartgallerymac.wikispaces.com/file/view/ill-Shawn-woodcut1.jpg/346576082/ill-Shawn-woodcu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7356" y="178499"/>
            <a:ext cx="4666752" cy="62161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cheryldodds.net/Sculpture/sculp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9856" y="178499"/>
            <a:ext cx="28575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mages.fineartamerica.com/images-medium-large/with-eyes-closed-carole-feuerm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1560" y="2827685"/>
            <a:ext cx="2688296" cy="3388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36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260465207"/>
              </p:ext>
            </p:extLst>
          </p:nvPr>
        </p:nvGraphicFramePr>
        <p:xfrm>
          <a:off x="602445" y="-131519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http://3.bp.blogspot.com/-KSw20OjGwBA/UbtEOPcHQoI/AAAAAAAAAGg/RfKfrQZVJPc/s1600/implied+textur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0911" y="2724910"/>
            <a:ext cx="6962606" cy="38113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meghanlynchportfolio.files.wordpress.com/2013/03/design8-meghanlynch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850" y="2564047"/>
            <a:ext cx="4133090" cy="413309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lnhsgraphicdesign1.pbworks.com/f/1314632482/Demmett%20Random%20textur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61692" y="322994"/>
            <a:ext cx="3111825" cy="207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4568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t>
            </a:r>
            <a:endParaRPr lang="en-US" dirty="0"/>
          </a:p>
        </p:txBody>
      </p:sp>
      <p:pic>
        <p:nvPicPr>
          <p:cNvPr id="1026" name="Picture 2" descr="http://static.guim.co.uk/sys-images/Guardian/Pix/GWeekly/2012/12/4/1354630282511/Wartunuma-Flying-Ant-Drea-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292" y="0"/>
            <a:ext cx="824206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7596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14134982"/>
              </p:ext>
            </p:extLst>
          </p:nvPr>
        </p:nvGraphicFramePr>
        <p:xfrm>
          <a:off x="2414955" y="351693"/>
          <a:ext cx="7080738" cy="6166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8352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Descriptive line		</a:t>
            </a:r>
            <a:endParaRPr lang="en-US" dirty="0"/>
          </a:p>
        </p:txBody>
      </p:sp>
      <p:sp>
        <p:nvSpPr>
          <p:cNvPr id="3" name="Content Placeholder 2"/>
          <p:cNvSpPr>
            <a:spLocks noGrp="1"/>
          </p:cNvSpPr>
          <p:nvPr>
            <p:ph idx="1"/>
          </p:nvPr>
        </p:nvSpPr>
        <p:spPr>
          <a:xfrm>
            <a:off x="1024128" y="1960165"/>
            <a:ext cx="4758486" cy="4023360"/>
          </a:xfrm>
        </p:spPr>
        <p:txBody>
          <a:bodyPr>
            <a:normAutofit/>
          </a:bodyPr>
          <a:lstStyle/>
          <a:p>
            <a:r>
              <a:rPr lang="en-US" sz="4000" dirty="0" smtClean="0"/>
              <a:t>Lines that help us understand what we are seeing.  This includes outlines, contour lines, single lines, and hatching.</a:t>
            </a:r>
            <a:endParaRPr lang="en-US" sz="4000" dirty="0"/>
          </a:p>
        </p:txBody>
      </p:sp>
      <p:pic>
        <p:nvPicPr>
          <p:cNvPr id="2050" name="Picture 2" descr="http://1.bp.blogspot.com/_9hdptnTIDQQ/SqkLtG4VrXI/AAAAAAAAABE/diybBufiRTM/s320/Conch_Cross_Contour_by_Ivory_Bell.jpg"/>
          <p:cNvPicPr>
            <a:picLocks noChangeAspect="1" noChangeArrowheads="1"/>
          </p:cNvPicPr>
          <p:nvPr/>
        </p:nvPicPr>
        <p:blipFill>
          <a:blip r:embed="rId2">
            <a:clrChange>
              <a:clrFrom>
                <a:srgbClr val="E6E5EB"/>
              </a:clrFrom>
              <a:clrTo>
                <a:srgbClr val="E6E5EB">
                  <a:alpha val="0"/>
                </a:srgbClr>
              </a:clrTo>
            </a:clrChange>
            <a:grayscl/>
            <a:extLst>
              <a:ext uri="{28A0092B-C50C-407E-A947-70E740481C1C}">
                <a14:useLocalDpi xmlns:a14="http://schemas.microsoft.com/office/drawing/2010/main" val="0"/>
              </a:ext>
            </a:extLst>
          </a:blip>
          <a:srcRect/>
          <a:stretch>
            <a:fillRect/>
          </a:stretch>
        </p:blipFill>
        <p:spPr bwMode="auto">
          <a:xfrm>
            <a:off x="6247282" y="2173077"/>
            <a:ext cx="4496918" cy="3597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3804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kinds of descriptive lines</a:t>
            </a:r>
            <a:endParaRPr lang="en-US" dirty="0"/>
          </a:p>
        </p:txBody>
      </p:sp>
      <p:sp>
        <p:nvSpPr>
          <p:cNvPr id="3" name="Content Placeholder 2"/>
          <p:cNvSpPr>
            <a:spLocks noGrp="1"/>
          </p:cNvSpPr>
          <p:nvPr>
            <p:ph idx="1"/>
          </p:nvPr>
        </p:nvSpPr>
        <p:spPr/>
        <p:txBody>
          <a:bodyPr/>
          <a:lstStyle/>
          <a:p>
            <a:r>
              <a:rPr lang="en-US" dirty="0" smtClean="0"/>
              <a:t>Outlines</a:t>
            </a:r>
          </a:p>
          <a:p>
            <a:r>
              <a:rPr lang="en-US" dirty="0" smtClean="0"/>
              <a:t>Contour lines</a:t>
            </a:r>
          </a:p>
          <a:p>
            <a:r>
              <a:rPr lang="en-US" dirty="0" smtClean="0"/>
              <a:t>Individual lines</a:t>
            </a:r>
          </a:p>
          <a:p>
            <a:r>
              <a:rPr lang="en-US" dirty="0" smtClean="0"/>
              <a:t>Hatching/crosshatching</a:t>
            </a:r>
            <a:endParaRPr lang="en-US" dirty="0"/>
          </a:p>
        </p:txBody>
      </p:sp>
      <p:pic>
        <p:nvPicPr>
          <p:cNvPr id="5122" name="Picture 2" descr="http://www.clipartbest.com/cliparts/pT5/ej8/pT5ej8z8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964" y="4069724"/>
            <a:ext cx="2519509" cy="25026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anitawesto.files.wordpress.com/2012/11/036.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7626"/>
          <a:stretch/>
        </p:blipFill>
        <p:spPr bwMode="auto">
          <a:xfrm>
            <a:off x="5435076" y="3429811"/>
            <a:ext cx="4145689" cy="378248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media-cache-cd0.pinimg.com/236x/30/88/a4/3088a456f1f7e5368cd86e4b609ee7e6.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5169" y="1505978"/>
            <a:ext cx="3535208" cy="344533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assets.nybooks.com/media/img/illustrations/rembrandt_van_rijn-19700312006R.2_png_300x353_q85.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4907" y="28870"/>
            <a:ext cx="3953021" cy="4651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48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Implied lines-Edges</a:t>
            </a:r>
            <a:endParaRPr lang="en-US" dirty="0"/>
          </a:p>
        </p:txBody>
      </p:sp>
      <p:sp>
        <p:nvSpPr>
          <p:cNvPr id="3" name="Content Placeholder 2"/>
          <p:cNvSpPr>
            <a:spLocks noGrp="1"/>
          </p:cNvSpPr>
          <p:nvPr>
            <p:ph idx="1"/>
          </p:nvPr>
        </p:nvSpPr>
        <p:spPr>
          <a:xfrm>
            <a:off x="1024128" y="1960165"/>
            <a:ext cx="4051177" cy="4023360"/>
          </a:xfrm>
        </p:spPr>
        <p:txBody>
          <a:bodyPr>
            <a:normAutofit fontScale="92500" lnSpcReduction="10000"/>
          </a:bodyPr>
          <a:lstStyle/>
          <a:p>
            <a:r>
              <a:rPr lang="en-US" sz="4000" dirty="0" smtClean="0"/>
              <a:t>Lines that suggest an edge rather than clearly defining one.  These occur where textures, colors and values change at edges of shapes in artwork.</a:t>
            </a:r>
            <a:endParaRPr lang="en-US" sz="4000" dirty="0"/>
          </a:p>
        </p:txBody>
      </p:sp>
      <p:pic>
        <p:nvPicPr>
          <p:cNvPr id="3078" name="Picture 6" descr="http://asset.zcache.com/assets/graphics/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triviumproject.com/wp-content/uploads/2011/10/renoir_luncheon_of_the_boating_party2-1024x7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085" y="1081023"/>
            <a:ext cx="6325745" cy="4688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6018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Implied Lines-closure</a:t>
            </a:r>
            <a:endParaRPr lang="en-US" dirty="0"/>
          </a:p>
        </p:txBody>
      </p:sp>
      <p:sp>
        <p:nvSpPr>
          <p:cNvPr id="3" name="Content Placeholder 2"/>
          <p:cNvSpPr>
            <a:spLocks noGrp="1"/>
          </p:cNvSpPr>
          <p:nvPr>
            <p:ph idx="1"/>
          </p:nvPr>
        </p:nvSpPr>
        <p:spPr>
          <a:xfrm>
            <a:off x="1024128" y="2371813"/>
            <a:ext cx="4532610" cy="4023360"/>
          </a:xfrm>
        </p:spPr>
        <p:txBody>
          <a:bodyPr>
            <a:noAutofit/>
          </a:bodyPr>
          <a:lstStyle/>
          <a:p>
            <a:r>
              <a:rPr lang="en-US" sz="5400" dirty="0" smtClean="0"/>
              <a:t>Our tendency to see complete figures where lines are left open. </a:t>
            </a:r>
            <a:endParaRPr lang="en-US" sz="5400" dirty="0"/>
          </a:p>
        </p:txBody>
      </p:sp>
      <p:pic>
        <p:nvPicPr>
          <p:cNvPr id="6146" name="Picture 2" descr="http://www.learner.org/courses/globalart/assets/non_flash_386/work_061.jpg"/>
          <p:cNvPicPr>
            <a:picLocks noChangeAspect="1" noChangeArrowheads="1"/>
          </p:cNvPicPr>
          <p:nvPr/>
        </p:nvPicPr>
        <p:blipFill rotWithShape="1">
          <a:blip r:embed="rId2">
            <a:extLst>
              <a:ext uri="{28A0092B-C50C-407E-A947-70E740481C1C}">
                <a14:useLocalDpi xmlns:a14="http://schemas.microsoft.com/office/drawing/2010/main" val="0"/>
              </a:ext>
            </a:extLst>
          </a:blip>
          <a:srcRect l="-2865" t="45109" r="2865" b="13678"/>
          <a:stretch/>
        </p:blipFill>
        <p:spPr bwMode="auto">
          <a:xfrm>
            <a:off x="5837270" y="1675012"/>
            <a:ext cx="5341377" cy="5007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5893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035" y="784508"/>
            <a:ext cx="9720072" cy="1499616"/>
          </a:xfrm>
        </p:spPr>
        <p:txBody>
          <a:bodyPr/>
          <a:lstStyle/>
          <a:p>
            <a:r>
              <a:rPr lang="en-US" dirty="0" smtClean="0"/>
              <a:t>Implied lines- line of sight</a:t>
            </a:r>
            <a:endParaRPr lang="en-US" dirty="0"/>
          </a:p>
        </p:txBody>
      </p:sp>
      <p:sp>
        <p:nvSpPr>
          <p:cNvPr id="3" name="Content Placeholder 2"/>
          <p:cNvSpPr>
            <a:spLocks noGrp="1"/>
          </p:cNvSpPr>
          <p:nvPr>
            <p:ph idx="1"/>
          </p:nvPr>
        </p:nvSpPr>
        <p:spPr>
          <a:xfrm>
            <a:off x="1024129" y="2286000"/>
            <a:ext cx="4110580" cy="4023360"/>
          </a:xfrm>
        </p:spPr>
        <p:txBody>
          <a:bodyPr>
            <a:normAutofit/>
          </a:bodyPr>
          <a:lstStyle/>
          <a:p>
            <a:r>
              <a:rPr lang="en-US" sz="6000" dirty="0" smtClean="0"/>
              <a:t>The lines along which people look.</a:t>
            </a:r>
            <a:endParaRPr lang="en-US" sz="6000" dirty="0"/>
          </a:p>
        </p:txBody>
      </p:sp>
      <p:pic>
        <p:nvPicPr>
          <p:cNvPr id="4" name="Picture 8" descr="http://triviumproject.com/wp-content/uploads/2011/10/renoir_luncheon_of_the_boating_party2-1024x7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2615" y="1953324"/>
            <a:ext cx="6325745" cy="468871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7877908" y="3282462"/>
            <a:ext cx="867507" cy="42203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6705600" y="4297680"/>
            <a:ext cx="372793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9823938" y="3282462"/>
            <a:ext cx="375140" cy="6730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89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1188</TotalTime>
  <Words>337</Words>
  <Application>Microsoft Office PowerPoint</Application>
  <PresentationFormat>Widescreen</PresentationFormat>
  <Paragraphs>108</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Tw Cen MT</vt:lpstr>
      <vt:lpstr>Tw Cen MT Condensed</vt:lpstr>
      <vt:lpstr>Wingdings 3</vt:lpstr>
      <vt:lpstr>Integral</vt:lpstr>
      <vt:lpstr>The Language of Art</vt:lpstr>
      <vt:lpstr>Elements of Art</vt:lpstr>
      <vt:lpstr>Line</vt:lpstr>
      <vt:lpstr>PowerPoint Presentation</vt:lpstr>
      <vt:lpstr>Descriptive line  </vt:lpstr>
      <vt:lpstr>4 kinds of descriptive lines</vt:lpstr>
      <vt:lpstr>Implied lines-Edges</vt:lpstr>
      <vt:lpstr>Implied Lines-closure</vt:lpstr>
      <vt:lpstr>Implied lines- line of sight</vt:lpstr>
      <vt:lpstr>Expressive lines</vt:lpstr>
      <vt:lpstr>Line personalities</vt:lpstr>
      <vt:lpstr>Shape and Form</vt:lpstr>
      <vt:lpstr>PowerPoint Presentation</vt:lpstr>
      <vt:lpstr>Shape/Form</vt:lpstr>
      <vt:lpstr>Positive Shape/ Negative shape</vt:lpstr>
      <vt:lpstr>What kinds of shapes do you see?</vt:lpstr>
      <vt:lpstr>Value and color</vt:lpstr>
      <vt:lpstr>PowerPoint Presentation</vt:lpstr>
      <vt:lpstr>3 dimensions of color </vt:lpstr>
      <vt:lpstr>Space </vt:lpstr>
      <vt:lpstr>Space in 2D Art </vt:lpstr>
      <vt:lpstr>SPACE IN 3d ART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Language of Art</dc:title>
  <dc:creator>Gateway</dc:creator>
  <cp:lastModifiedBy>Gateway</cp:lastModifiedBy>
  <cp:revision>23</cp:revision>
  <dcterms:created xsi:type="dcterms:W3CDTF">2014-08-25T00:53:15Z</dcterms:created>
  <dcterms:modified xsi:type="dcterms:W3CDTF">2014-08-26T03:35:16Z</dcterms:modified>
</cp:coreProperties>
</file>