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Ulysses S. Grant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</a:t>
            </a:r>
            <a:r>
              <a:rPr lang="en-US" dirty="0" smtClean="0"/>
              <a:t>By Jonathan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18th </a:t>
            </a:r>
            <a:r>
              <a:rPr lang="en-US" sz="2800" dirty="0" smtClean="0"/>
              <a:t>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April 27, 1822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</a:t>
            </a:r>
            <a:r>
              <a:rPr lang="en-US" sz="2800" dirty="0" smtClean="0"/>
              <a:t>July 23, 1885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</a:t>
            </a:r>
            <a:r>
              <a:rPr lang="en-US" sz="2800" dirty="0" smtClean="0"/>
              <a:t>Office: 1869-1877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18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850" y="691741"/>
            <a:ext cx="160972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his face on the 50 dollar bill.</a:t>
            </a:r>
          </a:p>
          <a:p>
            <a:endParaRPr lang="en-US" dirty="0" smtClean="0"/>
          </a:p>
          <a:p>
            <a:r>
              <a:rPr lang="en-US" dirty="0" smtClean="0"/>
              <a:t>He went in office for two terms.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changed his name for </a:t>
            </a:r>
            <a:r>
              <a:rPr lang="en-US" dirty="0" err="1" smtClean="0"/>
              <a:t>Himran</a:t>
            </a:r>
            <a:r>
              <a:rPr lang="en-US" dirty="0" smtClean="0"/>
              <a:t> Ulysses Grant because he did not want his initials to be H.U.G.</a:t>
            </a:r>
          </a:p>
          <a:p>
            <a:endParaRPr lang="en-US" dirty="0" smtClean="0"/>
          </a:p>
          <a:p>
            <a:r>
              <a:rPr lang="en-US" dirty="0"/>
              <a:t>He was a </a:t>
            </a:r>
            <a:r>
              <a:rPr lang="en-US" dirty="0" smtClean="0"/>
              <a:t>commander </a:t>
            </a:r>
            <a:r>
              <a:rPr lang="en-US" dirty="0"/>
              <a:t>in the army.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554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333</TotalTime>
  <Words>84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Ulysses S. Grant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Di Lollo, Francesca G.</cp:lastModifiedBy>
  <cp:revision>13</cp:revision>
  <dcterms:created xsi:type="dcterms:W3CDTF">2014-01-22T01:02:24Z</dcterms:created>
  <dcterms:modified xsi:type="dcterms:W3CDTF">2014-02-20T23:52:44Z</dcterms:modified>
</cp:coreProperties>
</file>