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572000"/>
            <a:ext cx="7578725" cy="1009650"/>
          </a:xfrm>
        </p:spPr>
        <p:txBody>
          <a:bodyPr/>
          <a:lstStyle/>
          <a:p>
            <a:r>
              <a:rPr lang="en-US" dirty="0" smtClean="0"/>
              <a:t>Rutherford </a:t>
            </a:r>
            <a:r>
              <a:rPr lang="en-US" dirty="0" err="1" smtClean="0"/>
              <a:t>Birchard</a:t>
            </a:r>
            <a:r>
              <a:rPr lang="en-US" dirty="0" smtClean="0"/>
              <a:t> Hayes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Dylan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</a:t>
            </a:r>
            <a:r>
              <a:rPr lang="en-US" sz="2800" dirty="0" smtClean="0"/>
              <a:t>November 19, 1831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Died </a:t>
            </a:r>
            <a:r>
              <a:rPr lang="en-US" sz="2800" dirty="0" smtClean="0"/>
              <a:t>September 19, 1881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Office</a:t>
            </a:r>
            <a:r>
              <a:rPr lang="en-US" sz="2800" dirty="0" smtClean="0"/>
              <a:t>: 1887-1881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19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325" y="696504"/>
            <a:ext cx="16287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a governor from Ohio.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He signed a bill that let woman lawyers go to the Supreme Court.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was the first president to ever have “The Secret Service” protect him.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54</TotalTime>
  <Words>75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Rutherford Birchard Hayes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McBride, Sarah H.</cp:lastModifiedBy>
  <cp:revision>8</cp:revision>
  <dcterms:created xsi:type="dcterms:W3CDTF">2014-01-22T01:02:24Z</dcterms:created>
  <dcterms:modified xsi:type="dcterms:W3CDTF">2014-03-07T21:56:41Z</dcterms:modified>
</cp:coreProperties>
</file>