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83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1331913" y="4652963"/>
            <a:ext cx="7578725" cy="1009650"/>
          </a:xfr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8983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662613"/>
            <a:ext cx="7553325" cy="936625"/>
          </a:xfrm>
        </p:spPr>
        <p:txBody>
          <a:bodyPr/>
          <a:lstStyle>
            <a:lvl1pPr marL="0" indent="0" algn="r">
              <a:buFontTx/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89842" name="Rectangle 5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289843" name="Rectangle 5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9844" name="Rectangle 5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602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260350"/>
            <a:ext cx="2160587" cy="64087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260350"/>
            <a:ext cx="6329363" cy="64087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870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66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706563"/>
            <a:ext cx="4244975" cy="496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6563"/>
            <a:ext cx="4244975" cy="496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7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1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38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475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819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7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809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60350"/>
            <a:ext cx="8642350" cy="86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88810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706563"/>
            <a:ext cx="8642350" cy="496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88820" name="Rectangle 5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288821" name="Rectangle 5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88822" name="Rectangle 5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4724400"/>
            <a:ext cx="7578725" cy="1009650"/>
          </a:xfrm>
        </p:spPr>
        <p:txBody>
          <a:bodyPr/>
          <a:lstStyle/>
          <a:p>
            <a:r>
              <a:rPr lang="en-US" dirty="0" smtClean="0"/>
              <a:t>Thomas Jefferson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Researched By </a:t>
            </a:r>
            <a:r>
              <a:rPr lang="en-US" dirty="0" err="1" smtClean="0"/>
              <a:t>Mckenna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8176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706563"/>
            <a:ext cx="5540375" cy="4962525"/>
          </a:xfrm>
        </p:spPr>
        <p:txBody>
          <a:bodyPr/>
          <a:lstStyle/>
          <a:p>
            <a:r>
              <a:rPr lang="en-US" sz="2800" dirty="0" smtClean="0"/>
              <a:t>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President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Born </a:t>
            </a:r>
            <a:r>
              <a:rPr lang="en-US" sz="2800" dirty="0" smtClean="0"/>
              <a:t>August 13, 1743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Died </a:t>
            </a:r>
            <a:r>
              <a:rPr lang="en-US" sz="2800" dirty="0" smtClean="0"/>
              <a:t>July 4, 1826 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Years in Office</a:t>
            </a:r>
            <a:r>
              <a:rPr lang="en-US" sz="2800" dirty="0"/>
              <a:t> </a:t>
            </a:r>
            <a:r>
              <a:rPr lang="en-US" sz="2800" dirty="0" smtClean="0"/>
              <a:t>1801-1809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913" y="-35417"/>
            <a:ext cx="3657600" cy="3978442"/>
          </a:xfrm>
          <a:prstGeom prst="rect">
            <a:avLst/>
          </a:prstGeom>
        </p:spPr>
      </p:pic>
      <p:pic>
        <p:nvPicPr>
          <p:cNvPr id="1026" name="Picture 2" descr="http://www.mistergworld.com/pr03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513" y="710791"/>
            <a:ext cx="1676400" cy="248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2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 wrote most of the Declaration of Independence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Thomas </a:t>
            </a:r>
            <a:r>
              <a:rPr lang="en-US" dirty="0" smtClean="0"/>
              <a:t>Jefferson started his own </a:t>
            </a:r>
            <a:r>
              <a:rPr lang="en-US" dirty="0" smtClean="0"/>
              <a:t>college</a:t>
            </a:r>
            <a:r>
              <a:rPr lang="en-US" dirty="0" smtClean="0"/>
              <a:t>, The University of Virginia.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288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had a mocking bird and 2 bear </a:t>
            </a:r>
            <a:r>
              <a:rPr lang="en-US" dirty="0" smtClean="0"/>
              <a:t>cubs.</a:t>
            </a:r>
          </a:p>
          <a:p>
            <a:endParaRPr lang="en-US" dirty="0"/>
          </a:p>
          <a:p>
            <a:r>
              <a:rPr lang="en-US" dirty="0" smtClean="0"/>
              <a:t>His face is on the 2 dollar bill, the nickel and a memorial. 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17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or comments?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14672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Competition">
  <a:themeElements>
    <a:clrScheme name="Competition 1">
      <a:dk1>
        <a:srgbClr val="000066"/>
      </a:dk1>
      <a:lt1>
        <a:srgbClr val="FFFFFF"/>
      </a:lt1>
      <a:dk2>
        <a:srgbClr val="000066"/>
      </a:dk2>
      <a:lt2>
        <a:srgbClr val="5C1F00"/>
      </a:lt2>
      <a:accent1>
        <a:srgbClr val="FF1515"/>
      </a:accent1>
      <a:accent2>
        <a:srgbClr val="381AEA"/>
      </a:accent2>
      <a:accent3>
        <a:srgbClr val="FFFFFF"/>
      </a:accent3>
      <a:accent4>
        <a:srgbClr val="000056"/>
      </a:accent4>
      <a:accent5>
        <a:srgbClr val="FFAAAA"/>
      </a:accent5>
      <a:accent6>
        <a:srgbClr val="3216D4"/>
      </a:accent6>
      <a:hlink>
        <a:srgbClr val="FFFFFF"/>
      </a:hlink>
      <a:folHlink>
        <a:srgbClr val="000000"/>
      </a:folHlink>
    </a:clrScheme>
    <a:fontScheme name="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mpetition 1">
        <a:dk1>
          <a:srgbClr val="000066"/>
        </a:dk1>
        <a:lt1>
          <a:srgbClr val="FFFFFF"/>
        </a:lt1>
        <a:dk2>
          <a:srgbClr val="000066"/>
        </a:dk2>
        <a:lt2>
          <a:srgbClr val="5C1F00"/>
        </a:lt2>
        <a:accent1>
          <a:srgbClr val="FF1515"/>
        </a:accent1>
        <a:accent2>
          <a:srgbClr val="381AEA"/>
        </a:accent2>
        <a:accent3>
          <a:srgbClr val="FFFFFF"/>
        </a:accent3>
        <a:accent4>
          <a:srgbClr val="000056"/>
        </a:accent4>
        <a:accent5>
          <a:srgbClr val="FFAAAA"/>
        </a:accent5>
        <a:accent6>
          <a:srgbClr val="3216D4"/>
        </a:accent6>
        <a:hlink>
          <a:srgbClr val="FFFF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01140830</Template>
  <TotalTime>63</TotalTime>
  <Words>81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Competition</vt:lpstr>
      <vt:lpstr>Thomas Jefferson</vt:lpstr>
      <vt:lpstr>Basic Facts</vt:lpstr>
      <vt:lpstr>Important Information </vt:lpstr>
      <vt:lpstr>Interesting Facts</vt:lpstr>
      <vt:lpstr>Any questions or comments?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George Washington</dc:title>
  <dc:creator>Sarah</dc:creator>
  <cp:lastModifiedBy>Hirten, McKenna R.</cp:lastModifiedBy>
  <cp:revision>10</cp:revision>
  <dcterms:created xsi:type="dcterms:W3CDTF">2014-01-22T01:02:24Z</dcterms:created>
  <dcterms:modified xsi:type="dcterms:W3CDTF">2014-02-21T00:03:14Z</dcterms:modified>
</cp:coreProperties>
</file>