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0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8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8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7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6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3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7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6563"/>
            <a:ext cx="864235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8820" name="Rectangle 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03722BB7-D10D-4776-8C08-4B93B51A0462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288821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2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648200"/>
            <a:ext cx="7374009" cy="1009650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																																											Calvin Coolidge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Researched by Preston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7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706563"/>
            <a:ext cx="5540375" cy="4962525"/>
          </a:xfrm>
        </p:spPr>
        <p:txBody>
          <a:bodyPr/>
          <a:lstStyle/>
          <a:p>
            <a:r>
              <a:rPr lang="en-US" sz="2800" dirty="0" smtClean="0"/>
              <a:t>30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President</a:t>
            </a:r>
          </a:p>
          <a:p>
            <a:endParaRPr lang="en-US" sz="2800" dirty="0" smtClean="0"/>
          </a:p>
          <a:p>
            <a:r>
              <a:rPr lang="en-US" sz="2800" dirty="0" smtClean="0"/>
              <a:t>Born July 4, 1872</a:t>
            </a:r>
          </a:p>
          <a:p>
            <a:endParaRPr lang="en-US" sz="2800" dirty="0" smtClean="0"/>
          </a:p>
          <a:p>
            <a:r>
              <a:rPr lang="en-US" sz="2800" dirty="0" smtClean="0"/>
              <a:t>Died January 5, 1933</a:t>
            </a:r>
          </a:p>
          <a:p>
            <a:endParaRPr lang="en-US" sz="2800" dirty="0" smtClean="0"/>
          </a:p>
          <a:p>
            <a:r>
              <a:rPr lang="en-US" sz="2800" dirty="0" smtClean="0"/>
              <a:t>Years in Office: 1923 -1929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913" y="-35417"/>
            <a:ext cx="3657600" cy="3978442"/>
          </a:xfrm>
          <a:prstGeom prst="rect">
            <a:avLst/>
          </a:prstGeom>
        </p:spPr>
      </p:pic>
      <p:pic>
        <p:nvPicPr>
          <p:cNvPr id="1026" name="Picture 2" descr="http://www.mistergworld.com/pr30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563" y="701266"/>
            <a:ext cx="163830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He became president when president Harding died.</a:t>
            </a:r>
          </a:p>
        </p:txBody>
      </p:sp>
    </p:spTree>
    <p:extLst>
      <p:ext uri="{BB962C8B-B14F-4D97-AF65-F5344CB8AC3E}">
        <p14:creationId xmlns:p14="http://schemas.microsoft.com/office/powerpoint/2010/main" val="22628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642350" cy="4962525"/>
          </a:xfrm>
        </p:spPr>
        <p:txBody>
          <a:bodyPr/>
          <a:lstStyle/>
          <a:p>
            <a:r>
              <a:rPr lang="en-US" dirty="0" smtClean="0"/>
              <a:t>He was born on the fourth of July.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or comments?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467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mpetition">
  <a:themeElements>
    <a:clrScheme name="Competition 1">
      <a:dk1>
        <a:srgbClr val="000066"/>
      </a:dk1>
      <a:lt1>
        <a:srgbClr val="FFFFFF"/>
      </a:lt1>
      <a:dk2>
        <a:srgbClr val="000066"/>
      </a:dk2>
      <a:lt2>
        <a:srgbClr val="5C1F00"/>
      </a:lt2>
      <a:accent1>
        <a:srgbClr val="FF1515"/>
      </a:accent1>
      <a:accent2>
        <a:srgbClr val="381AEA"/>
      </a:accent2>
      <a:accent3>
        <a:srgbClr val="FFFFFF"/>
      </a:accent3>
      <a:accent4>
        <a:srgbClr val="000056"/>
      </a:accent4>
      <a:accent5>
        <a:srgbClr val="FFAAAA"/>
      </a:accent5>
      <a:accent6>
        <a:srgbClr val="3216D4"/>
      </a:accent6>
      <a:hlink>
        <a:srgbClr val="FFFFFF"/>
      </a:hlink>
      <a:folHlink>
        <a:srgbClr val="0000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66"/>
        </a:dk1>
        <a:lt1>
          <a:srgbClr val="FFFFFF"/>
        </a:lt1>
        <a:dk2>
          <a:srgbClr val="000066"/>
        </a:dk2>
        <a:lt2>
          <a:srgbClr val="5C1F00"/>
        </a:lt2>
        <a:accent1>
          <a:srgbClr val="FF1515"/>
        </a:accent1>
        <a:accent2>
          <a:srgbClr val="381AEA"/>
        </a:accent2>
        <a:accent3>
          <a:srgbClr val="FFFFFF"/>
        </a:accent3>
        <a:accent4>
          <a:srgbClr val="000056"/>
        </a:accent4>
        <a:accent5>
          <a:srgbClr val="FFAAAA"/>
        </a:accent5>
        <a:accent6>
          <a:srgbClr val="3216D4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01140830</Template>
  <TotalTime>110</TotalTime>
  <Words>53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Competition</vt:lpstr>
      <vt:lpstr>                                            Calvin Coolidge</vt:lpstr>
      <vt:lpstr>Basic Facts</vt:lpstr>
      <vt:lpstr>Important Information </vt:lpstr>
      <vt:lpstr>Interesting Facts</vt:lpstr>
      <vt:lpstr>Any questions or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Washington</dc:title>
  <dc:creator>Sarah</dc:creator>
  <cp:lastModifiedBy>McBride, Sarah H.</cp:lastModifiedBy>
  <cp:revision>14</cp:revision>
  <dcterms:created xsi:type="dcterms:W3CDTF">2014-01-22T01:02:24Z</dcterms:created>
  <dcterms:modified xsi:type="dcterms:W3CDTF">2014-03-07T21:59:20Z</dcterms:modified>
</cp:coreProperties>
</file>