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724400"/>
            <a:ext cx="7578725" cy="1009650"/>
          </a:xfrm>
        </p:spPr>
        <p:txBody>
          <a:bodyPr/>
          <a:lstStyle/>
          <a:p>
            <a:r>
              <a:rPr lang="en-US" dirty="0" smtClean="0"/>
              <a:t>Dwight  D. </a:t>
            </a:r>
            <a:r>
              <a:rPr lang="en-US" dirty="0" smtClean="0"/>
              <a:t>Eisenhower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</a:t>
            </a:r>
            <a:r>
              <a:rPr lang="en-US" dirty="0" smtClean="0"/>
              <a:t>By Arden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He was the 34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October 14,1890 in Denison, Texas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March 28,1960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Office: </a:t>
            </a:r>
            <a:r>
              <a:rPr lang="en-US" sz="2800" dirty="0" smtClean="0"/>
              <a:t>1953-1961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982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34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7" y="769665"/>
            <a:ext cx="16097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He was the first president for all 50 states.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5 star general.</a:t>
            </a:r>
          </a:p>
          <a:p>
            <a:endParaRPr lang="en-US" dirty="0"/>
          </a:p>
          <a:p>
            <a:r>
              <a:rPr lang="en-US" dirty="0" smtClean="0"/>
              <a:t>He played bridge, fishing, golf and painting. </a:t>
            </a:r>
          </a:p>
          <a:p>
            <a:endParaRPr lang="en-US" dirty="0"/>
          </a:p>
          <a:p>
            <a:r>
              <a:rPr lang="en-US" dirty="0" smtClean="0"/>
              <a:t>His favorite foods were vegetable soup and steak.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347</TotalTime>
  <Words>77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Dwight  D. Eisenhower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Landis, Riley K.</cp:lastModifiedBy>
  <cp:revision>17</cp:revision>
  <dcterms:created xsi:type="dcterms:W3CDTF">2014-01-22T01:02:24Z</dcterms:created>
  <dcterms:modified xsi:type="dcterms:W3CDTF">2014-02-21T00:07:44Z</dcterms:modified>
</cp:coreProperties>
</file>