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1331913" y="4652963"/>
            <a:ext cx="7578725" cy="1009650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662613"/>
            <a:ext cx="7553325" cy="936625"/>
          </a:xfrm>
        </p:spPr>
        <p:txBody>
          <a:bodyPr/>
          <a:lstStyle>
            <a:lvl1pPr marL="0" indent="0" algn="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89842" name="Rectangle 5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289843" name="Rectangle 5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9844" name="Rectangle 5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0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260350"/>
            <a:ext cx="2160587" cy="6408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29363" cy="6408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7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6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1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3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7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1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7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80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4235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8881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06563"/>
            <a:ext cx="8642350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8820" name="Rectangle 5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288821" name="Rectangle 5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8822" name="Rectangle 5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4572000"/>
            <a:ext cx="7578725" cy="1009650"/>
          </a:xfrm>
          <a:noFill/>
          <a:ln>
            <a:noFill/>
          </a:ln>
        </p:spPr>
        <p:txBody>
          <a:bodyPr/>
          <a:lstStyle/>
          <a:p>
            <a:r>
              <a:rPr lang="en-US" dirty="0" smtClean="0"/>
              <a:t> John F. Kennedy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7553325" cy="936625"/>
          </a:xfrm>
        </p:spPr>
        <p:txBody>
          <a:bodyPr/>
          <a:lstStyle/>
          <a:p>
            <a:r>
              <a:rPr lang="en-US" dirty="0" smtClean="0"/>
              <a:t>Researched By Hannah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17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Facts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913" y="-35417"/>
            <a:ext cx="3657600" cy="3978442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 35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President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Born </a:t>
            </a:r>
            <a:r>
              <a:rPr lang="en-US" sz="2800" dirty="0" smtClean="0"/>
              <a:t>May 22,1917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Died </a:t>
            </a:r>
            <a:r>
              <a:rPr lang="en-US" sz="2800" dirty="0" smtClean="0"/>
              <a:t> November 22, 1963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Years in </a:t>
            </a:r>
            <a:r>
              <a:rPr lang="en-US" sz="2800" dirty="0" smtClean="0"/>
              <a:t>Office:  1961-1963</a:t>
            </a:r>
            <a:endParaRPr lang="en-US" dirty="0"/>
          </a:p>
        </p:txBody>
      </p:sp>
      <p:pic>
        <p:nvPicPr>
          <p:cNvPr id="1026" name="Picture 2" descr="http://www.mistergworld.com/pr35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800" y="720316"/>
            <a:ext cx="1647825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2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died when he was President.</a:t>
            </a:r>
          </a:p>
          <a:p>
            <a:endParaRPr lang="en-US" dirty="0"/>
          </a:p>
          <a:p>
            <a:r>
              <a:rPr lang="en-US" dirty="0" smtClean="0"/>
              <a:t>In 1957 he was awarded the Pulitzer Prize for a book he wrote.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288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50825" y="1706563"/>
            <a:ext cx="8642350" cy="4962525"/>
          </a:xfrm>
        </p:spPr>
        <p:txBody>
          <a:bodyPr/>
          <a:lstStyle/>
          <a:p>
            <a:r>
              <a:rPr lang="en-US" sz="3600" dirty="0" smtClean="0"/>
              <a:t>Kennedy’s face is on the 50-cent coin.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4617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or comments?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4672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ompetition">
  <a:themeElements>
    <a:clrScheme name="Competition 1">
      <a:dk1>
        <a:srgbClr val="000066"/>
      </a:dk1>
      <a:lt1>
        <a:srgbClr val="FFFFFF"/>
      </a:lt1>
      <a:dk2>
        <a:srgbClr val="000066"/>
      </a:dk2>
      <a:lt2>
        <a:srgbClr val="5C1F00"/>
      </a:lt2>
      <a:accent1>
        <a:srgbClr val="FF1515"/>
      </a:accent1>
      <a:accent2>
        <a:srgbClr val="381AEA"/>
      </a:accent2>
      <a:accent3>
        <a:srgbClr val="FFFFFF"/>
      </a:accent3>
      <a:accent4>
        <a:srgbClr val="000056"/>
      </a:accent4>
      <a:accent5>
        <a:srgbClr val="FFAAAA"/>
      </a:accent5>
      <a:accent6>
        <a:srgbClr val="3216D4"/>
      </a:accent6>
      <a:hlink>
        <a:srgbClr val="FFFFFF"/>
      </a:hlink>
      <a:folHlink>
        <a:srgbClr val="0000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000066"/>
        </a:dk1>
        <a:lt1>
          <a:srgbClr val="FFFFFF"/>
        </a:lt1>
        <a:dk2>
          <a:srgbClr val="000066"/>
        </a:dk2>
        <a:lt2>
          <a:srgbClr val="5C1F00"/>
        </a:lt2>
        <a:accent1>
          <a:srgbClr val="FF1515"/>
        </a:accent1>
        <a:accent2>
          <a:srgbClr val="381AEA"/>
        </a:accent2>
        <a:accent3>
          <a:srgbClr val="FFFFFF"/>
        </a:accent3>
        <a:accent4>
          <a:srgbClr val="000056"/>
        </a:accent4>
        <a:accent5>
          <a:srgbClr val="FFAAAA"/>
        </a:accent5>
        <a:accent6>
          <a:srgbClr val="3216D4"/>
        </a:accent6>
        <a:hlink>
          <a:srgbClr val="FFFF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01140830</Template>
  <TotalTime>338</TotalTime>
  <Words>67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Competition</vt:lpstr>
      <vt:lpstr> John F. Kennedy</vt:lpstr>
      <vt:lpstr>Basic Facts</vt:lpstr>
      <vt:lpstr>Important Information </vt:lpstr>
      <vt:lpstr>Interesting Facts</vt:lpstr>
      <vt:lpstr>Any questions or comments?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Washington</dc:title>
  <dc:creator>Sarah</dc:creator>
  <cp:lastModifiedBy>Hirten, McKenna R.</cp:lastModifiedBy>
  <cp:revision>16</cp:revision>
  <dcterms:created xsi:type="dcterms:W3CDTF">2014-01-22T01:02:24Z</dcterms:created>
  <dcterms:modified xsi:type="dcterms:W3CDTF">2014-02-20T23:58:03Z</dcterms:modified>
</cp:coreProperties>
</file>