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 bwMode="ltGray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833" name="Rectangle 41"/>
          <p:cNvSpPr>
            <a:spLocks noGrp="1" noChangeArrowheads="1"/>
          </p:cNvSpPr>
          <p:nvPr>
            <p:ph type="ctrTitle"/>
          </p:nvPr>
        </p:nvSpPr>
        <p:spPr>
          <a:xfrm>
            <a:off x="1331913" y="4652963"/>
            <a:ext cx="7578725" cy="1009650"/>
          </a:xfrm>
        </p:spPr>
        <p:txBody>
          <a:bodyPr/>
          <a:lstStyle>
            <a:lvl1pPr algn="r">
              <a:defRPr sz="44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289834" name="Rectangle 42"/>
          <p:cNvSpPr>
            <a:spLocks noGrp="1" noChangeArrowheads="1"/>
          </p:cNvSpPr>
          <p:nvPr>
            <p:ph type="subTitle" idx="1"/>
          </p:nvPr>
        </p:nvSpPr>
        <p:spPr>
          <a:xfrm>
            <a:off x="1331913" y="5662613"/>
            <a:ext cx="7553325" cy="936625"/>
          </a:xfrm>
        </p:spPr>
        <p:txBody>
          <a:bodyPr/>
          <a:lstStyle>
            <a:lvl1pPr marL="0" indent="0" algn="r">
              <a:buFontTx/>
              <a:buNone/>
              <a:defRPr sz="2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289842" name="Rectangle 50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fld id="{03722BB7-D10D-4776-8C08-4B93B51A0462}" type="datetimeFigureOut">
              <a:rPr lang="en-US" smtClean="0"/>
              <a:t>2/20/2014</a:t>
            </a:fld>
            <a:endParaRPr lang="en-US"/>
          </a:p>
        </p:txBody>
      </p:sp>
      <p:sp>
        <p:nvSpPr>
          <p:cNvPr id="289843" name="Rectangle 51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89844" name="Rectangle 52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5710BD9C-25F1-4511-8432-592C2A2D45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3722BB7-D10D-4776-8C08-4B93B51A0462}" type="datetimeFigureOut">
              <a:rPr lang="en-US" smtClean="0"/>
              <a:t>2/20/2014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10BD9C-25F1-4511-8432-592C2A2D45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46021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32588" y="260350"/>
            <a:ext cx="2160587" cy="64087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0825" y="260350"/>
            <a:ext cx="6329363" cy="64087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3722BB7-D10D-4776-8C08-4B93B51A0462}" type="datetimeFigureOut">
              <a:rPr lang="en-US" smtClean="0"/>
              <a:t>2/20/2014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10BD9C-25F1-4511-8432-592C2A2D45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8705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3722BB7-D10D-4776-8C08-4B93B51A0462}" type="datetimeFigureOut">
              <a:rPr lang="en-US" smtClean="0"/>
              <a:t>2/20/2014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10BD9C-25F1-4511-8432-592C2A2D45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8658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3722BB7-D10D-4776-8C08-4B93B51A0462}" type="datetimeFigureOut">
              <a:rPr lang="en-US" smtClean="0"/>
              <a:t>2/20/2014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10BD9C-25F1-4511-8432-592C2A2D45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87669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0825" y="1706563"/>
            <a:ext cx="4244975" cy="4962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06563"/>
            <a:ext cx="4244975" cy="4962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3722BB7-D10D-4776-8C08-4B93B51A0462}" type="datetimeFigureOut">
              <a:rPr lang="en-US" smtClean="0"/>
              <a:t>2/20/2014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10BD9C-25F1-4511-8432-592C2A2D45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674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3722BB7-D10D-4776-8C08-4B93B51A0462}" type="datetimeFigureOut">
              <a:rPr lang="en-US" smtClean="0"/>
              <a:t>2/20/2014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10BD9C-25F1-4511-8432-592C2A2D45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62157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3722BB7-D10D-4776-8C08-4B93B51A0462}" type="datetimeFigureOut">
              <a:rPr lang="en-US" smtClean="0"/>
              <a:t>2/20/2014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10BD9C-25F1-4511-8432-592C2A2D45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65383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3722BB7-D10D-4776-8C08-4B93B51A0462}" type="datetimeFigureOut">
              <a:rPr lang="en-US" smtClean="0"/>
              <a:t>2/20/2014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10BD9C-25F1-4511-8432-592C2A2D45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24751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3722BB7-D10D-4776-8C08-4B93B51A0462}" type="datetimeFigureOut">
              <a:rPr lang="en-US" smtClean="0"/>
              <a:t>2/20/2014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10BD9C-25F1-4511-8432-592C2A2D45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48195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3722BB7-D10D-4776-8C08-4B93B51A0462}" type="datetimeFigureOut">
              <a:rPr lang="en-US" smtClean="0"/>
              <a:t>2/20/2014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10BD9C-25F1-4511-8432-592C2A2D45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6726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809" name="Rectangle 41"/>
          <p:cNvSpPr>
            <a:spLocks noGrp="1" noChangeArrowheads="1"/>
          </p:cNvSpPr>
          <p:nvPr>
            <p:ph type="title"/>
          </p:nvPr>
        </p:nvSpPr>
        <p:spPr bwMode="auto">
          <a:xfrm>
            <a:off x="250825" y="260350"/>
            <a:ext cx="8642350" cy="868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88810" name="Rectangle 42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0825" y="1706563"/>
            <a:ext cx="8642350" cy="4962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88820" name="Rectangle 5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pitchFamily="18" charset="0"/>
              </a:defRPr>
            </a:lvl1pPr>
          </a:lstStyle>
          <a:p>
            <a:fld id="{03722BB7-D10D-4776-8C08-4B93B51A0462}" type="datetimeFigureOut">
              <a:rPr lang="en-US" smtClean="0"/>
              <a:t>2/20/2014</a:t>
            </a:fld>
            <a:endParaRPr lang="en-US"/>
          </a:p>
        </p:txBody>
      </p:sp>
      <p:sp>
        <p:nvSpPr>
          <p:cNvPr id="288821" name="Rectangle 5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88822" name="Rectangle 5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imes New Roman" pitchFamily="18" charset="0"/>
              </a:defRPr>
            </a:lvl1pPr>
          </a:lstStyle>
          <a:p>
            <a:fld id="{5710BD9C-25F1-4511-8432-592C2A2D451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FF1515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FF1515"/>
        </a:buClr>
        <a:buChar char="•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FF1515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FF1515"/>
        </a:buClr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FF1515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FF1515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FF1515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FF1515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FF1515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Lyndon </a:t>
            </a:r>
            <a:r>
              <a:rPr lang="en-US" dirty="0"/>
              <a:t>J</a:t>
            </a:r>
            <a:r>
              <a:rPr lang="en-US" dirty="0" smtClean="0"/>
              <a:t>ohnson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 Tyson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181768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Facts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0824" y="1706563"/>
            <a:ext cx="5540375" cy="4962525"/>
          </a:xfrm>
        </p:spPr>
        <p:txBody>
          <a:bodyPr/>
          <a:lstStyle/>
          <a:p>
            <a:r>
              <a:rPr lang="en-US" sz="2800" dirty="0" smtClean="0"/>
              <a:t>36th President</a:t>
            </a:r>
          </a:p>
          <a:p>
            <a:endParaRPr lang="en-US" sz="2800" dirty="0" smtClean="0"/>
          </a:p>
          <a:p>
            <a:r>
              <a:rPr lang="en-US" sz="2800" dirty="0" smtClean="0"/>
              <a:t>Born </a:t>
            </a:r>
            <a:r>
              <a:rPr lang="en-US" sz="2800" dirty="0" smtClean="0"/>
              <a:t>August 27, </a:t>
            </a:r>
            <a:r>
              <a:rPr lang="en-US" sz="2800" dirty="0" smtClean="0"/>
              <a:t>1908 in </a:t>
            </a:r>
            <a:r>
              <a:rPr lang="en-US" sz="2800" dirty="0" smtClean="0"/>
              <a:t>Stonewall, </a:t>
            </a:r>
            <a:r>
              <a:rPr lang="en-US" sz="2800" dirty="0" smtClean="0"/>
              <a:t>Texas </a:t>
            </a:r>
          </a:p>
          <a:p>
            <a:endParaRPr lang="en-US" sz="2800" dirty="0" smtClean="0"/>
          </a:p>
          <a:p>
            <a:r>
              <a:rPr lang="en-US" sz="2800" dirty="0" smtClean="0"/>
              <a:t>Died </a:t>
            </a:r>
            <a:r>
              <a:rPr lang="en-US" sz="2800" dirty="0" smtClean="0"/>
              <a:t>January 22, </a:t>
            </a:r>
            <a:r>
              <a:rPr lang="en-US" sz="2800" dirty="0" smtClean="0"/>
              <a:t>1973  in  Johnson </a:t>
            </a:r>
            <a:r>
              <a:rPr lang="en-US" sz="2800" dirty="0" smtClean="0"/>
              <a:t>City, Texas</a:t>
            </a:r>
            <a:endParaRPr lang="en-US" sz="2800" dirty="0" smtClean="0"/>
          </a:p>
          <a:p>
            <a:endParaRPr lang="en-US" sz="2800" dirty="0" smtClean="0"/>
          </a:p>
          <a:p>
            <a:r>
              <a:rPr lang="en-US" sz="2800" dirty="0" smtClean="0"/>
              <a:t>Years in Office</a:t>
            </a:r>
            <a:r>
              <a:rPr lang="en-US" sz="2800" smtClean="0"/>
              <a:t>: </a:t>
            </a:r>
            <a:r>
              <a:rPr lang="en-US" sz="2800" smtClean="0"/>
              <a:t>1963-1969</a:t>
            </a:r>
            <a:endParaRPr lang="en-US" sz="2800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3913" y="-35417"/>
            <a:ext cx="3657600" cy="3978442"/>
          </a:xfrm>
          <a:prstGeom prst="rect">
            <a:avLst/>
          </a:prstGeom>
        </p:spPr>
      </p:pic>
      <p:pic>
        <p:nvPicPr>
          <p:cNvPr id="1026" name="Picture 2" descr="http://www.mistergworld.com/pr36p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3563" y="663166"/>
            <a:ext cx="1638300" cy="25812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3524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Important Information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 took over when president Kennedy was killed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smtClean="0"/>
              <a:t>He was a senator from Texas.</a:t>
            </a:r>
          </a:p>
          <a:p>
            <a:endParaRPr lang="en-US" dirty="0"/>
          </a:p>
          <a:p>
            <a:r>
              <a:rPr lang="en-US" dirty="0" smtClean="0"/>
              <a:t>He put the Civil Rights Act on the law. </a:t>
            </a:r>
          </a:p>
        </p:txBody>
      </p:sp>
    </p:spTree>
    <p:extLst>
      <p:ext uri="{BB962C8B-B14F-4D97-AF65-F5344CB8AC3E}">
        <p14:creationId xmlns:p14="http://schemas.microsoft.com/office/powerpoint/2010/main" val="2262885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Interesting Facts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 liked toasted marshmallows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smtClean="0"/>
              <a:t>He had 2 Beagles named Him and Her.  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6174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Any questions or comments?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Thank you!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2146721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Competition">
  <a:themeElements>
    <a:clrScheme name="Competition 1">
      <a:dk1>
        <a:srgbClr val="000066"/>
      </a:dk1>
      <a:lt1>
        <a:srgbClr val="FFFFFF"/>
      </a:lt1>
      <a:dk2>
        <a:srgbClr val="000066"/>
      </a:dk2>
      <a:lt2>
        <a:srgbClr val="5C1F00"/>
      </a:lt2>
      <a:accent1>
        <a:srgbClr val="FF1515"/>
      </a:accent1>
      <a:accent2>
        <a:srgbClr val="381AEA"/>
      </a:accent2>
      <a:accent3>
        <a:srgbClr val="FFFFFF"/>
      </a:accent3>
      <a:accent4>
        <a:srgbClr val="000056"/>
      </a:accent4>
      <a:accent5>
        <a:srgbClr val="FFAAAA"/>
      </a:accent5>
      <a:accent6>
        <a:srgbClr val="3216D4"/>
      </a:accent6>
      <a:hlink>
        <a:srgbClr val="FFFFFF"/>
      </a:hlink>
      <a:folHlink>
        <a:srgbClr val="000000"/>
      </a:folHlink>
    </a:clrScheme>
    <a:fontScheme name="Competition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Competition 1">
        <a:dk1>
          <a:srgbClr val="000066"/>
        </a:dk1>
        <a:lt1>
          <a:srgbClr val="FFFFFF"/>
        </a:lt1>
        <a:dk2>
          <a:srgbClr val="000066"/>
        </a:dk2>
        <a:lt2>
          <a:srgbClr val="5C1F00"/>
        </a:lt2>
        <a:accent1>
          <a:srgbClr val="FF1515"/>
        </a:accent1>
        <a:accent2>
          <a:srgbClr val="381AEA"/>
        </a:accent2>
        <a:accent3>
          <a:srgbClr val="FFFFFF"/>
        </a:accent3>
        <a:accent4>
          <a:srgbClr val="000056"/>
        </a:accent4>
        <a:accent5>
          <a:srgbClr val="FFAAAA"/>
        </a:accent5>
        <a:accent6>
          <a:srgbClr val="3216D4"/>
        </a:accent6>
        <a:hlink>
          <a:srgbClr val="FFFFFF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01140830</Template>
  <TotalTime>60</TotalTime>
  <Words>84</Words>
  <Application>Microsoft Office PowerPoint</Application>
  <PresentationFormat>On-screen Show (4:3)</PresentationFormat>
  <Paragraphs>22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Competition</vt:lpstr>
      <vt:lpstr>Lyndon Johnson</vt:lpstr>
      <vt:lpstr>Basic Facts</vt:lpstr>
      <vt:lpstr>Important Information </vt:lpstr>
      <vt:lpstr>Interesting Facts</vt:lpstr>
      <vt:lpstr>Any questions or comments?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George Washington</dc:title>
  <dc:creator>Sarah</dc:creator>
  <cp:lastModifiedBy>Tryon V, William A.</cp:lastModifiedBy>
  <cp:revision>10</cp:revision>
  <dcterms:created xsi:type="dcterms:W3CDTF">2014-01-22T01:02:24Z</dcterms:created>
  <dcterms:modified xsi:type="dcterms:W3CDTF">2014-02-20T23:47:14Z</dcterms:modified>
</cp:coreProperties>
</file>