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4648200"/>
            <a:ext cx="7578725" cy="1009650"/>
          </a:xfrm>
        </p:spPr>
        <p:txBody>
          <a:bodyPr/>
          <a:lstStyle/>
          <a:p>
            <a:r>
              <a:rPr lang="en-US" dirty="0" smtClean="0"/>
              <a:t>Gerald Ford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Riley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38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July 14</a:t>
            </a:r>
            <a:r>
              <a:rPr lang="en-US" sz="2800" dirty="0" smtClean="0"/>
              <a:t>, 1913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Died December 26</a:t>
            </a:r>
            <a:r>
              <a:rPr lang="en-US" sz="2800" dirty="0" smtClean="0"/>
              <a:t>, 2006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Years in Office: 1974-1977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38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275" y="663166"/>
            <a:ext cx="1666875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 </a:t>
            </a:r>
            <a:r>
              <a:rPr lang="en-US" dirty="0" smtClean="0"/>
              <a:t>was never elected. He was the Vice </a:t>
            </a:r>
            <a:r>
              <a:rPr lang="en-US" dirty="0" smtClean="0"/>
              <a:t>President, so </a:t>
            </a:r>
            <a:r>
              <a:rPr lang="en-US" dirty="0" smtClean="0"/>
              <a:t>he became </a:t>
            </a:r>
            <a:r>
              <a:rPr lang="en-US" dirty="0" smtClean="0"/>
              <a:t>president </a:t>
            </a:r>
            <a:r>
              <a:rPr lang="en-US" dirty="0" smtClean="0"/>
              <a:t>when </a:t>
            </a:r>
            <a:r>
              <a:rPr lang="en-US" dirty="0" smtClean="0"/>
              <a:t>Richard </a:t>
            </a:r>
            <a:r>
              <a:rPr lang="en-US" dirty="0" smtClean="0"/>
              <a:t>Nixon left.</a:t>
            </a:r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 started on the University of Michigan football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54</TotalTime>
  <Words>66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Gerald Ford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Landis, Riley K.</cp:lastModifiedBy>
  <cp:revision>9</cp:revision>
  <dcterms:created xsi:type="dcterms:W3CDTF">2014-01-22T01:02:24Z</dcterms:created>
  <dcterms:modified xsi:type="dcterms:W3CDTF">2014-02-21T00:11:01Z</dcterms:modified>
</cp:coreProperties>
</file>