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James Madison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1751</a:t>
            </a:r>
          </a:p>
          <a:p>
            <a:endParaRPr lang="en-US" sz="2800" dirty="0"/>
          </a:p>
          <a:p>
            <a:r>
              <a:rPr lang="en-US" sz="2800" dirty="0" smtClean="0"/>
              <a:t>Died 1836</a:t>
            </a:r>
          </a:p>
          <a:p>
            <a:endParaRPr lang="en-US" sz="2800" dirty="0"/>
          </a:p>
          <a:p>
            <a:r>
              <a:rPr lang="en-US" sz="2800" dirty="0" smtClean="0"/>
              <a:t>Years in Office: 1809-1817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04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988" y="706028"/>
            <a:ext cx="16954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helped create the Constitution.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James Madison was on the $5,000 bill which is no longer used. </a:t>
            </a:r>
          </a:p>
          <a:p>
            <a:endParaRPr lang="en-US" sz="2800" dirty="0"/>
          </a:p>
          <a:p>
            <a:r>
              <a:rPr lang="en-US" sz="2800" dirty="0" smtClean="0"/>
              <a:t>There were 19 stars on the flag when he left office. </a:t>
            </a:r>
          </a:p>
          <a:p>
            <a:endParaRPr lang="en-US" sz="2800" dirty="0"/>
          </a:p>
          <a:p>
            <a:r>
              <a:rPr lang="en-US" sz="2800" dirty="0" smtClean="0"/>
              <a:t>He was the shortest president. </a:t>
            </a:r>
          </a:p>
          <a:p>
            <a:endParaRPr lang="en-US" sz="2800" dirty="0"/>
          </a:p>
          <a:p>
            <a:r>
              <a:rPr lang="en-US" sz="2800" dirty="0" smtClean="0"/>
              <a:t>He had a macaw for a pet.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4724400"/>
            <a:ext cx="7578725" cy="1009650"/>
          </a:xfrm>
        </p:spPr>
        <p:txBody>
          <a:bodyPr/>
          <a:lstStyle/>
          <a:p>
            <a:r>
              <a:rPr lang="en-US" dirty="0" smtClean="0"/>
              <a:t>James  Madison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Reseaserched</a:t>
            </a:r>
            <a:r>
              <a:rPr lang="en-US" dirty="0" smtClean="0"/>
              <a:t> by David </a:t>
            </a:r>
            <a:r>
              <a:rPr lang="en-US" dirty="0" err="1" smtClean="0"/>
              <a:t>O’dell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77</TotalTime>
  <Words>74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James Madison</vt:lpstr>
      <vt:lpstr>Basic Facts</vt:lpstr>
      <vt:lpstr>Important Information </vt:lpstr>
      <vt:lpstr>Interesting Facts</vt:lpstr>
      <vt:lpstr>James  Madison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Tryon V, William A.</cp:lastModifiedBy>
  <cp:revision>11</cp:revision>
  <dcterms:created xsi:type="dcterms:W3CDTF">2014-01-22T01:02:24Z</dcterms:created>
  <dcterms:modified xsi:type="dcterms:W3CDTF">2014-02-20T23:44:59Z</dcterms:modified>
</cp:coreProperties>
</file>