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</a:t>
            </a:r>
            <a:r>
              <a:rPr lang="en-US" dirty="0" err="1" smtClean="0"/>
              <a:t>Suad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/>
              <a:t>M</a:t>
            </a:r>
            <a:r>
              <a:rPr lang="en-US" dirty="0" smtClean="0"/>
              <a:t>onroe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April 28,1758</a:t>
            </a:r>
          </a:p>
          <a:p>
            <a:endParaRPr lang="en-US" sz="2800" dirty="0" smtClean="0"/>
          </a:p>
          <a:p>
            <a:r>
              <a:rPr lang="en-US" sz="2800" dirty="0" smtClean="0"/>
              <a:t>Died July 4,1831</a:t>
            </a:r>
          </a:p>
          <a:p>
            <a:endParaRPr lang="en-US" sz="2800" dirty="0" smtClean="0"/>
          </a:p>
          <a:p>
            <a:r>
              <a:rPr lang="en-US" sz="2800" dirty="0" smtClean="0"/>
              <a:t>Years in Office: 1817-1825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05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325" y="710791"/>
            <a:ext cx="162877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signed the Missouri Compromise, which said that there would no slavery south of Missouri. 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</a:t>
            </a:r>
            <a:r>
              <a:rPr lang="en-US" sz="3600" dirty="0" smtClean="0"/>
              <a:t>died on the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of July.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53</TotalTime>
  <Words>57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James Monroe 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McBride, Sarah H.</cp:lastModifiedBy>
  <cp:revision>9</cp:revision>
  <dcterms:created xsi:type="dcterms:W3CDTF">2014-01-22T01:02:24Z</dcterms:created>
  <dcterms:modified xsi:type="dcterms:W3CDTF">2014-03-07T22:05:19Z</dcterms:modified>
</cp:coreProperties>
</file>