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724400"/>
            <a:ext cx="7578725" cy="1009650"/>
          </a:xfrm>
        </p:spPr>
        <p:txBody>
          <a:bodyPr/>
          <a:lstStyle/>
          <a:p>
            <a:r>
              <a:rPr lang="en-US" dirty="0" smtClean="0"/>
              <a:t>John Quincy Adams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Jovan </a:t>
            </a:r>
            <a:r>
              <a:rPr lang="en-US" dirty="0" err="1" smtClean="0"/>
              <a:t>Ghulldu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July 11, 1767</a:t>
            </a:r>
          </a:p>
          <a:p>
            <a:endParaRPr lang="en-US" sz="2800" dirty="0" smtClean="0"/>
          </a:p>
          <a:p>
            <a:r>
              <a:rPr lang="en-US" sz="2800" dirty="0" smtClean="0"/>
              <a:t>Died February 23, 1848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 1825-1829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06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700" y="710791"/>
            <a:ext cx="17240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He </a:t>
            </a:r>
            <a:r>
              <a:rPr lang="en-US" sz="3600" dirty="0" smtClean="0"/>
              <a:t>was part of congress for 18 years after being president.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was the son of 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</a:t>
            </a:r>
            <a:r>
              <a:rPr lang="en-US" sz="3600" dirty="0" smtClean="0"/>
              <a:t>president.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74</TotalTime>
  <Words>59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John Quincy Adams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Landis, Riley K.</cp:lastModifiedBy>
  <cp:revision>12</cp:revision>
  <dcterms:created xsi:type="dcterms:W3CDTF">2014-01-22T01:02:24Z</dcterms:created>
  <dcterms:modified xsi:type="dcterms:W3CDTF">2014-02-21T00:09:16Z</dcterms:modified>
</cp:coreProperties>
</file>