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Henry Harrison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</a:t>
            </a:r>
            <a:r>
              <a:rPr lang="en-US" dirty="0" err="1" smtClean="0"/>
              <a:t>maysa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/>
              <a:t>9</a:t>
            </a:r>
            <a:r>
              <a:rPr lang="en-US" sz="2800" baseline="30000" dirty="0"/>
              <a:t>th</a:t>
            </a:r>
            <a:r>
              <a:rPr lang="en-US" sz="2800" dirty="0"/>
              <a:t>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February 9,1773 in Charles City</a:t>
            </a:r>
          </a:p>
          <a:p>
            <a:endParaRPr lang="en-US" sz="2800" dirty="0" smtClean="0"/>
          </a:p>
          <a:p>
            <a:r>
              <a:rPr lang="en-US" sz="2800" dirty="0" smtClean="0"/>
              <a:t>Died April 4,1841 in Washington, D.C.</a:t>
            </a:r>
          </a:p>
          <a:p>
            <a:endParaRPr lang="en-US" sz="2800" dirty="0" smtClean="0"/>
          </a:p>
          <a:p>
            <a:r>
              <a:rPr lang="en-US" sz="2800" dirty="0" smtClean="0"/>
              <a:t>Years in Office: 1841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09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175" y="725078"/>
            <a:ext cx="174307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was only president for one month because he died from pneumonia. 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He was the first president to die in office.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110</TotalTime>
  <Words>64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William Henry Harrison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McBride, Sarah H.</cp:lastModifiedBy>
  <cp:revision>12</cp:revision>
  <dcterms:created xsi:type="dcterms:W3CDTF">2014-01-22T01:02:24Z</dcterms:created>
  <dcterms:modified xsi:type="dcterms:W3CDTF">2014-03-07T22:00:52Z</dcterms:modified>
</cp:coreProperties>
</file>