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F298-BFC2-4138-8A0E-39F14F1195B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C83C-1A18-4674-A8B2-90F2E768CC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Cj03986110000[1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MCj04348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030115">
            <a:off x="5514004" y="256204"/>
            <a:ext cx="220280" cy="2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838200"/>
          <a:ext cx="6858000" cy="3597700"/>
        </p:xfrm>
        <a:graphic>
          <a:graphicData uri="http://schemas.openxmlformats.org/drawingml/2006/table">
            <a:tbl>
              <a:tblPr/>
              <a:tblGrid>
                <a:gridCol w="2508174"/>
                <a:gridCol w="851971"/>
                <a:gridCol w="3497855"/>
              </a:tblGrid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/>
                          <a:ea typeface="Calibri"/>
                          <a:cs typeface="Times New Roman"/>
                        </a:rPr>
                        <a:t>Title, Author and Name Written Correctly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Beginning (Own Words, Complete Sentences)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Middle (Own Words, Complete Sentences)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End (Own Words, Complete Sentences)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/>
                          <a:ea typeface="Calibri"/>
                          <a:cs typeface="Times New Roman"/>
                        </a:rPr>
                        <a:t>Character Design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/>
                          <a:ea typeface="Calibri"/>
                          <a:cs typeface="Times New Roman"/>
                        </a:rPr>
                        <a:t>_____/2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00"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entury Gothic"/>
                          <a:ea typeface="Calibri"/>
                          <a:cs typeface="Times New Roman"/>
                        </a:rPr>
                        <a:t>Total </a:t>
                      </a:r>
                      <a:r>
                        <a:rPr lang="en-US" sz="1400" b="1" dirty="0">
                          <a:latin typeface="Century Gothic"/>
                          <a:ea typeface="Calibri"/>
                          <a:cs typeface="Times New Roman"/>
                        </a:rPr>
                        <a:t>Score: ______/15 points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itchFamily="34" charset="0"/>
              </a:rPr>
              <a:t>Snowman Book Report Rubric</a:t>
            </a:r>
            <a:endParaRPr lang="en-US" sz="800" b="1" dirty="0" smtClean="0">
              <a:latin typeface="Century Gothic" pitchFamily="34" charset="0"/>
            </a:endParaRPr>
          </a:p>
          <a:p>
            <a:pPr algn="ctr"/>
            <a:endParaRPr lang="en-US" sz="800" b="1" dirty="0" smtClean="0">
              <a:latin typeface="Century Gothic" pitchFamily="34" charset="0"/>
            </a:endParaRPr>
          </a:p>
          <a:p>
            <a:pPr algn="ctr"/>
            <a:r>
              <a:rPr lang="en-US" sz="1600" dirty="0" smtClean="0">
                <a:latin typeface="Century Gothic" pitchFamily="34" charset="0"/>
              </a:rPr>
              <a:t>Student ______________________________________</a:t>
            </a:r>
            <a:endParaRPr lang="en-US" sz="1600" dirty="0">
              <a:latin typeface="Century Gothic" pitchFamily="34" charset="0"/>
            </a:endParaRPr>
          </a:p>
        </p:txBody>
      </p:sp>
      <p:pic>
        <p:nvPicPr>
          <p:cNvPr id="13" name="Picture 12" descr="MCj03986110000[1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7081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MCj04348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030115">
            <a:off x="5514004" y="4964304"/>
            <a:ext cx="220280" cy="2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0" y="5546300"/>
          <a:ext cx="6858000" cy="3597700"/>
        </p:xfrm>
        <a:graphic>
          <a:graphicData uri="http://schemas.openxmlformats.org/drawingml/2006/table">
            <a:tbl>
              <a:tblPr/>
              <a:tblGrid>
                <a:gridCol w="2508174"/>
                <a:gridCol w="851971"/>
                <a:gridCol w="3497855"/>
              </a:tblGrid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/>
                          <a:ea typeface="Calibri"/>
                          <a:cs typeface="Times New Roman"/>
                        </a:rPr>
                        <a:t>Title, Author and Name Written Correctly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Beginning (Own Words, Complete Sentences)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Middle (Own Words, Complete Sentences)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End (Own Words, Complete Sentences)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/>
                          <a:ea typeface="Calibri"/>
                          <a:cs typeface="Times New Roman"/>
                        </a:rPr>
                        <a:t>Character Design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/>
                          <a:ea typeface="Calibri"/>
                          <a:cs typeface="Times New Roman"/>
                        </a:rPr>
                        <a:t>_____/2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00"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entury Gothic"/>
                          <a:ea typeface="Calibri"/>
                          <a:cs typeface="Times New Roman"/>
                        </a:rPr>
                        <a:t>Total </a:t>
                      </a:r>
                      <a:r>
                        <a:rPr lang="en-US" sz="1400" b="1" dirty="0">
                          <a:latin typeface="Century Gothic"/>
                          <a:ea typeface="Calibri"/>
                          <a:cs typeface="Times New Roman"/>
                        </a:rPr>
                        <a:t>Score: ______/15 points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8600" y="47081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itchFamily="34" charset="0"/>
              </a:rPr>
              <a:t>Snowman Book Report Rubric</a:t>
            </a:r>
            <a:endParaRPr lang="en-US" sz="800" b="1" dirty="0" smtClean="0">
              <a:latin typeface="Century Gothic" pitchFamily="34" charset="0"/>
            </a:endParaRPr>
          </a:p>
          <a:p>
            <a:pPr algn="ctr"/>
            <a:endParaRPr lang="en-US" sz="800" b="1" dirty="0" smtClean="0">
              <a:latin typeface="Century Gothic" pitchFamily="34" charset="0"/>
            </a:endParaRPr>
          </a:p>
          <a:p>
            <a:pPr algn="ctr"/>
            <a:r>
              <a:rPr lang="en-US" sz="1600" dirty="0" smtClean="0">
                <a:latin typeface="Century Gothic" pitchFamily="34" charset="0"/>
              </a:rPr>
              <a:t>Student ______________________________________</a:t>
            </a:r>
            <a:endParaRPr lang="en-US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Cj03986110000[1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MCj04348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030115">
            <a:off x="5514004" y="256204"/>
            <a:ext cx="220280" cy="2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838200"/>
          <a:ext cx="6858000" cy="3597700"/>
        </p:xfrm>
        <a:graphic>
          <a:graphicData uri="http://schemas.openxmlformats.org/drawingml/2006/table">
            <a:tbl>
              <a:tblPr/>
              <a:tblGrid>
                <a:gridCol w="2508174"/>
                <a:gridCol w="851971"/>
                <a:gridCol w="3497855"/>
              </a:tblGrid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/>
                          <a:ea typeface="Calibri"/>
                          <a:cs typeface="Times New Roman"/>
                        </a:rPr>
                        <a:t>Title, Author and Name Written Correctly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Beginning (Own Words, Complete Sentences)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Middle (Own Words, Complete Sentences)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End (Own Words, Complete Sentences)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entury Gothic"/>
                          <a:ea typeface="Calibri"/>
                          <a:cs typeface="Times New Roman"/>
                        </a:rPr>
                        <a:t>_____/4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/>
                          <a:ea typeface="Calibri"/>
                          <a:cs typeface="Times New Roman"/>
                        </a:rPr>
                        <a:t>Character Design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/>
                          <a:ea typeface="Calibri"/>
                          <a:cs typeface="Times New Roman"/>
                        </a:rPr>
                        <a:t>_____/2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00"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entury Gothic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entury Gothic"/>
                          <a:ea typeface="Calibri"/>
                          <a:cs typeface="Times New Roman"/>
                        </a:rPr>
                        <a:t>Total </a:t>
                      </a:r>
                      <a:r>
                        <a:rPr lang="en-US" sz="1400" b="1" dirty="0">
                          <a:latin typeface="Century Gothic"/>
                          <a:ea typeface="Calibri"/>
                          <a:cs typeface="Times New Roman"/>
                        </a:rPr>
                        <a:t>Score: ______/15 points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67" marR="4406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itchFamily="34" charset="0"/>
              </a:rPr>
              <a:t>Snowman Book Report Rubric</a:t>
            </a:r>
            <a:endParaRPr lang="en-US" sz="800" b="1" dirty="0" smtClean="0">
              <a:latin typeface="Century Gothic" pitchFamily="34" charset="0"/>
            </a:endParaRPr>
          </a:p>
          <a:p>
            <a:pPr algn="ctr"/>
            <a:endParaRPr lang="en-US" sz="800" b="1" dirty="0" smtClean="0">
              <a:latin typeface="Century Gothic" pitchFamily="34" charset="0"/>
            </a:endParaRPr>
          </a:p>
          <a:p>
            <a:pPr algn="ctr"/>
            <a:r>
              <a:rPr lang="en-US" sz="1600" dirty="0" smtClean="0">
                <a:latin typeface="Century Gothic" pitchFamily="34" charset="0"/>
              </a:rPr>
              <a:t>Student ______________________________________</a:t>
            </a:r>
            <a:endParaRPr lang="en-US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165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McBride</dc:creator>
  <cp:lastModifiedBy>McBride, Sarah H.</cp:lastModifiedBy>
  <cp:revision>3</cp:revision>
  <cp:lastPrinted>2015-01-05T17:03:36Z</cp:lastPrinted>
  <dcterms:created xsi:type="dcterms:W3CDTF">2012-12-07T22:25:16Z</dcterms:created>
  <dcterms:modified xsi:type="dcterms:W3CDTF">2015-01-05T17:06:54Z</dcterms:modified>
</cp:coreProperties>
</file>