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58" r:id="rId4"/>
    <p:sldId id="259" r:id="rId5"/>
    <p:sldId id="260" r:id="rId6"/>
    <p:sldId id="261" r:id="rId7"/>
    <p:sldId id="262" r:id="rId8"/>
    <p:sldId id="263" r:id="rId9"/>
    <p:sldId id="257" r:id="rId10"/>
    <p:sldId id="271" r:id="rId11"/>
    <p:sldId id="270" r:id="rId12"/>
    <p:sldId id="265" r:id="rId13"/>
    <p:sldId id="266" r:id="rId14"/>
    <p:sldId id="267" r:id="rId15"/>
    <p:sldId id="268" r:id="rId16"/>
    <p:sldId id="269" r:id="rId17"/>
    <p:sldId id="264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120" y="-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t>11/25/12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11/25/12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11/25/12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11/25/12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11/25/12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11/25/12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Blackmoor LET"/>
                <a:cs typeface="Blackmoor LET"/>
              </a:rPr>
              <a:t>The Seven Deadly Sins</a:t>
            </a:r>
            <a:br>
              <a:rPr lang="en-US" dirty="0" smtClean="0">
                <a:latin typeface="Blackmoor LET"/>
                <a:cs typeface="Blackmoor LET"/>
              </a:rPr>
            </a:br>
            <a:r>
              <a:rPr lang="en-US" dirty="0" smtClean="0">
                <a:latin typeface="Blackmoor LET"/>
                <a:cs typeface="Blackmoor LET"/>
              </a:rPr>
              <a:t>The Seven Heavenly Virtues</a:t>
            </a:r>
            <a:endParaRPr lang="en-US" dirty="0">
              <a:latin typeface="Blackmoor LET"/>
              <a:cs typeface="Blackmoor LE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80136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Art by Marta </a:t>
            </a:r>
            <a:r>
              <a:rPr lang="en-US" dirty="0" err="1" smtClean="0"/>
              <a:t>Dahlig</a:t>
            </a:r>
            <a:endParaRPr lang="en-US" dirty="0" smtClean="0"/>
          </a:p>
          <a:p>
            <a:r>
              <a:rPr lang="en-US" dirty="0" smtClean="0"/>
              <a:t>Photography by Emma </a:t>
            </a:r>
            <a:r>
              <a:rPr lang="en-US" dirty="0" err="1" smtClean="0"/>
              <a:t>Brabook</a:t>
            </a:r>
            <a:endParaRPr lang="en-US" dirty="0" smtClean="0"/>
          </a:p>
          <a:p>
            <a:r>
              <a:rPr lang="en-US" dirty="0" err="1" smtClean="0"/>
              <a:t>Infographics</a:t>
            </a:r>
            <a:r>
              <a:rPr lang="en-US" dirty="0" smtClean="0"/>
              <a:t> by Kristina </a:t>
            </a:r>
            <a:r>
              <a:rPr lang="en-US" dirty="0" err="1" smtClean="0"/>
              <a:t>Shevory</a:t>
            </a:r>
            <a:r>
              <a:rPr lang="en-US" dirty="0" smtClean="0"/>
              <a:t>, </a:t>
            </a:r>
            <a:r>
              <a:rPr lang="en-US" i="1" dirty="0" smtClean="0"/>
              <a:t>Wired</a:t>
            </a:r>
            <a:r>
              <a:rPr lang="en-US" dirty="0" smtClean="0"/>
              <a:t> Magazine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87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Seven Heavenly Virtues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465836" cy="98755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English photographer Emma Brabook created this series of images for her final major project. Each portrait contains an object that symbolizes that particular </a:t>
            </a:r>
            <a:r>
              <a:rPr lang="en-US" dirty="0" smtClean="0"/>
              <a:t>virtue and a background color linked to its corresponding sin.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099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Humility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4930" r="49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7939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Patience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4930" r="49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0090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Temperance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4930" r="49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0580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Charity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4930" r="49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7284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Kindness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4930" r="49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5418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Diligence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4930" r="49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52541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Chastity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4930" r="49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7716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 Vice: Mapping the Seven Deadly Sins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465836" cy="98755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In 2009, </a:t>
            </a:r>
            <a:r>
              <a:rPr lang="en-US" i="1" dirty="0" smtClean="0"/>
              <a:t>Wired</a:t>
            </a:r>
            <a:r>
              <a:rPr lang="en-US" dirty="0" smtClean="0"/>
              <a:t> Magazine and a team at Kansas State University created maps of the Seven Deadly Sins by using statistical data. “Saintly” areas are depicted in gold; “Devilish” areas in maroon. The deeper the color, the more concentrated the virtue—or sin.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22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Average income compared with number of people living below the poverty line.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4109" b="41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6726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Seven Deadly Sins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Polish fantasy artist Marta </a:t>
            </a:r>
            <a:r>
              <a:rPr lang="en-US" dirty="0" err="1" smtClean="0"/>
              <a:t>Dahlig</a:t>
            </a:r>
            <a:r>
              <a:rPr lang="en-US" dirty="0" smtClean="0"/>
              <a:t> spent two years creating this series of images. She combines archetypal colors and symbols to enhance the meaning and destructive power of each sin.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417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Total thefts (robbery, burglary, larceny, and grand theft auto) per capita.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4109" b="41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3161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Wrath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Number of violent crimes (murder, assault, and rape) per capita.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4109" b="41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9087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Sloth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Expenditures on art, entertainment, and recreation compared with employment.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4109" b="41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8978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Gluttony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Number of fast-food restaurants per capita.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4109" b="41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7486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Number of STD cases reported per capita.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4109" b="41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0404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Aggregate because of the other six offenses—because pride is the root of all sin.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4109" b="41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688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Vanity (Pride)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3382" b="33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4086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31" b="7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1318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55" b="7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1692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55" b="7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1396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Sloth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804" b="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3565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Gluttony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55" b="7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9182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Wrath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55" b="7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54308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298</TotalTime>
  <Words>284</Words>
  <Application>Microsoft Macintosh PowerPoint</Application>
  <PresentationFormat>On-screen Show (4:3)</PresentationFormat>
  <Paragraphs>53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Inkwell</vt:lpstr>
      <vt:lpstr>The Seven Deadly Sins The Seven Heavenly Virtues</vt:lpstr>
      <vt:lpstr>The Seven Deadly Sins</vt:lpstr>
      <vt:lpstr>Vanity (Pride)</vt:lpstr>
      <vt:lpstr>Envy</vt:lpstr>
      <vt:lpstr>Lust</vt:lpstr>
      <vt:lpstr>Avarice</vt:lpstr>
      <vt:lpstr>Sloth</vt:lpstr>
      <vt:lpstr>Gluttony</vt:lpstr>
      <vt:lpstr>Wrath</vt:lpstr>
      <vt:lpstr>The Seven Heavenly Virtues</vt:lpstr>
      <vt:lpstr>Humility</vt:lpstr>
      <vt:lpstr>Patience</vt:lpstr>
      <vt:lpstr>Temperance</vt:lpstr>
      <vt:lpstr>Charity</vt:lpstr>
      <vt:lpstr>Kindness</vt:lpstr>
      <vt:lpstr>Diligence</vt:lpstr>
      <vt:lpstr>Chastity</vt:lpstr>
      <vt:lpstr>American Vice: Mapping the Seven Deadly Sins</vt:lpstr>
      <vt:lpstr>Greed</vt:lpstr>
      <vt:lpstr>Envy</vt:lpstr>
      <vt:lpstr>Wrath</vt:lpstr>
      <vt:lpstr>Sloth</vt:lpstr>
      <vt:lpstr>Gluttony</vt:lpstr>
      <vt:lpstr>Lust</vt:lpstr>
      <vt:lpstr>Pride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Seven Deadly Sins The Seven Heavenly Virtues</dc:title>
  <dc:creator>Mary Louise Wells</dc:creator>
  <cp:lastModifiedBy>Mary Louise Wells</cp:lastModifiedBy>
  <cp:revision>8</cp:revision>
  <dcterms:created xsi:type="dcterms:W3CDTF">2012-11-25T22:48:19Z</dcterms:created>
  <dcterms:modified xsi:type="dcterms:W3CDTF">2012-11-26T03:50:03Z</dcterms:modified>
</cp:coreProperties>
</file>